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12192000" cy="6858000"/>
  <p:defaultTextStyle>
    <a:defPPr>
      <a:defRPr kern="0"/>
    </a:defPPr>
  </p:defaultTextStyle>
  <p:embeddedFontLst>
    <p:embeddedFont>
      <p:font typeface="Arial" panose="00000000000000000000" pitchFamily="34" charset="1"/>
      <p:regular r:id="rId51"/>
    </p:embeddedFont>
    <p:embeddedFont>
      <p:font typeface="Bell MT" panose="00000000000000000000" pitchFamily="18" charset="1"/>
      <p:regular r:id="rId53"/>
      <p:italic r:id="rId52"/>
      <p:boldItalic r:id="rId54"/>
    </p:embeddedFont>
    <p:embeddedFont>
      <p:font typeface="Calibri" panose="00000000000000000000" pitchFamily="34" charset="1"/>
      <p:regular r:id="rId49"/>
      <p:bold r:id="rId50"/>
    </p:embeddedFont>
    <p:embeddedFont>
      <p:font typeface="Times New Roman" panose="00000000000000000000" pitchFamily="18" charset="1"/>
      <p:regular r:id="rId47"/>
      <p:bold r:id="rId4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font" Target="fonts/font1.fntdata"/><Relationship Id="rId48" Type="http://schemas.openxmlformats.org/officeDocument/2006/relationships/font" Target="fonts/font2.fntdata"/><Relationship Id="rId49" Type="http://schemas.openxmlformats.org/officeDocument/2006/relationships/font" Target="fonts/font3.fntdata"/><Relationship Id="rId50" Type="http://schemas.openxmlformats.org/officeDocument/2006/relationships/font" Target="fonts/font4.fntdata"/><Relationship Id="rId51" Type="http://schemas.openxmlformats.org/officeDocument/2006/relationships/font" Target="fonts/font5.fntdata"/><Relationship Id="rId52" Type="http://schemas.openxmlformats.org/officeDocument/2006/relationships/font" Target="fonts/font6.fntdata"/><Relationship Id="rId53" Type="http://schemas.openxmlformats.org/officeDocument/2006/relationships/font" Target="fonts/font7.fntdata"/><Relationship Id="rId54" Type="http://schemas.openxmlformats.org/officeDocument/2006/relationships/font" Target="fonts/font8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0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1">
                <a:solidFill>
                  <a:srgbClr val="E1E6E8"/>
                </a:solidFill>
                <a:latin typeface="Bell MT"/>
                <a:cs typeface="Bel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1">
                <a:solidFill>
                  <a:srgbClr val="E1E6E8"/>
                </a:solidFill>
                <a:latin typeface="Bell MT"/>
                <a:cs typeface="Bel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0A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1">
                <a:solidFill>
                  <a:srgbClr val="E1E6E8"/>
                </a:solidFill>
                <a:latin typeface="Bell MT"/>
                <a:cs typeface="Bel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C39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6392" y="298145"/>
            <a:ext cx="11199215" cy="953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1">
                <a:solidFill>
                  <a:srgbClr val="E1E6E8"/>
                </a:solidFill>
                <a:latin typeface="Bell MT"/>
                <a:cs typeface="Bel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3813" y="2412238"/>
            <a:ext cx="10904372" cy="3167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mailto:luc.vandoorslaer@ut.ee" TargetMode="External"/><Relationship Id="rId5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329171" y="559308"/>
            <a:ext cx="5862955" cy="6263640"/>
            <a:chOff x="6329171" y="559308"/>
            <a:chExt cx="5862955" cy="62636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9171" y="722374"/>
              <a:ext cx="5862828" cy="610056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0307" y="559308"/>
              <a:ext cx="3310128" cy="44348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133957" y="4887620"/>
            <a:ext cx="4483735" cy="1342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Luc</a:t>
            </a: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van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Doorslaer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Irmak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Mertens </a:t>
            </a:r>
            <a:r>
              <a:rPr dirty="0" u="sng" sz="2400" spc="-1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  <a:latin typeface="Times New Roman"/>
                <a:cs typeface="Times New Roman"/>
                <a:hlinkClick r:id="rId4"/>
              </a:rPr>
              <a:t>luc.vandoorslaer@ut.ee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Graz, 28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Oct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2022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12391" y="1765830"/>
            <a:ext cx="3025140" cy="15982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438784">
              <a:lnSpc>
                <a:spcPct val="120000"/>
              </a:lnSpc>
              <a:spcBef>
                <a:spcPts val="95"/>
              </a:spcBef>
            </a:pPr>
            <a:r>
              <a:rPr dirty="0" sz="4300" spc="-10" b="1" i="0">
                <a:solidFill>
                  <a:srgbClr val="FFFFFF"/>
                </a:solidFill>
                <a:latin typeface="Times New Roman"/>
                <a:cs typeface="Times New Roman"/>
              </a:rPr>
              <a:t>Charting </a:t>
            </a:r>
            <a:r>
              <a:rPr dirty="0" sz="4300" spc="-30" b="1" i="0">
                <a:solidFill>
                  <a:srgbClr val="FFFFFF"/>
                </a:solidFill>
                <a:latin typeface="Times New Roman"/>
                <a:cs typeface="Times New Roman"/>
              </a:rPr>
              <a:t>co-</a:t>
            </a:r>
            <a:r>
              <a:rPr dirty="0" sz="4300" spc="-10" b="1" i="0">
                <a:solidFill>
                  <a:srgbClr val="FFFFFF"/>
                </a:solidFill>
                <a:latin typeface="Times New Roman"/>
                <a:cs typeface="Times New Roman"/>
              </a:rPr>
              <a:t>authoring</a:t>
            </a:r>
            <a:endParaRPr sz="43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41119" y="3470275"/>
            <a:ext cx="3564890" cy="680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300" b="1">
                <a:solidFill>
                  <a:srgbClr val="FFFFFF"/>
                </a:solidFill>
                <a:latin typeface="Times New Roman"/>
                <a:cs typeface="Times New Roman"/>
              </a:rPr>
              <a:t>networks</a:t>
            </a:r>
            <a:r>
              <a:rPr dirty="0" sz="4300" spc="-1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300" b="1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4300" spc="-17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4300" spc="-25" b="1">
                <a:solidFill>
                  <a:srgbClr val="FFFFFF"/>
                </a:solidFill>
                <a:latin typeface="Times New Roman"/>
                <a:cs typeface="Times New Roman"/>
              </a:rPr>
              <a:t>TS</a:t>
            </a:r>
            <a:endParaRPr sz="4300">
              <a:latin typeface="Times New Roman"/>
              <a:cs typeface="Times New Roma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7719" y="533400"/>
            <a:ext cx="1865376" cy="6644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8423" y="1886711"/>
            <a:ext cx="8455152" cy="44180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711" y="1365630"/>
            <a:ext cx="94151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conceptual</a:t>
            </a:r>
            <a:r>
              <a:rPr dirty="0" sz="3600" spc="-9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maps</a:t>
            </a:r>
            <a:r>
              <a:rPr dirty="0" sz="3600" spc="-9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dirty="0" sz="3600" spc="-85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3600" spc="-16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TSB</a:t>
            </a:r>
            <a:r>
              <a:rPr dirty="0" sz="3600" spc="-85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keywords</a:t>
            </a:r>
            <a:r>
              <a:rPr dirty="0" sz="3600" spc="-9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0">
                <a:solidFill>
                  <a:srgbClr val="FFFFFF"/>
                </a:solidFill>
                <a:latin typeface="Times New Roman"/>
                <a:cs typeface="Times New Roman"/>
              </a:rPr>
              <a:t>(2007)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4911" y="2301239"/>
            <a:ext cx="6431280" cy="39761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711" y="1602485"/>
            <a:ext cx="42760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e.g.</a:t>
            </a:r>
            <a:r>
              <a:rPr dirty="0" sz="3600" spc="-3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modes</a:t>
            </a:r>
            <a:r>
              <a:rPr dirty="0" sz="3600" spc="-25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3600" spc="-8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3600" spc="-10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0">
                <a:solidFill>
                  <a:srgbClr val="FFFFFF"/>
                </a:solidFill>
                <a:latin typeface="Times New Roman"/>
                <a:cs typeface="Times New Roman"/>
              </a:rPr>
              <a:t>(2007)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1445" marR="4718050">
              <a:lnSpc>
                <a:spcPct val="1546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dirty="0" spc="-15"/>
              <a:t> </a:t>
            </a:r>
            <a:r>
              <a:rPr dirty="0"/>
              <a:t>exactly</a:t>
            </a:r>
            <a:r>
              <a:rPr dirty="0" spc="-45"/>
              <a:t> </a:t>
            </a:r>
            <a:r>
              <a:rPr dirty="0"/>
              <a:t>do</a:t>
            </a:r>
            <a:r>
              <a:rPr dirty="0" spc="-15"/>
              <a:t> </a:t>
            </a:r>
            <a:r>
              <a:rPr dirty="0"/>
              <a:t>maps tell</a:t>
            </a:r>
            <a:r>
              <a:rPr dirty="0" spc="-45"/>
              <a:t> </a:t>
            </a:r>
            <a:r>
              <a:rPr dirty="0"/>
              <a:t>us</a:t>
            </a:r>
            <a:r>
              <a:rPr dirty="0" spc="-5"/>
              <a:t> </a:t>
            </a:r>
            <a:r>
              <a:rPr dirty="0"/>
              <a:t>about</a:t>
            </a:r>
            <a:r>
              <a:rPr dirty="0" spc="-30"/>
              <a:t> </a:t>
            </a:r>
            <a:r>
              <a:rPr dirty="0" spc="-10"/>
              <a:t>relationships? </a:t>
            </a:r>
            <a:r>
              <a:rPr dirty="0"/>
              <a:t>“little</a:t>
            </a:r>
            <a:r>
              <a:rPr dirty="0" spc="-45"/>
              <a:t> </a:t>
            </a:r>
            <a:r>
              <a:rPr dirty="0"/>
              <a:t>arrows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-20"/>
              <a:t> </a:t>
            </a:r>
            <a:r>
              <a:rPr dirty="0"/>
              <a:t>over</a:t>
            </a:r>
            <a:r>
              <a:rPr dirty="0" spc="-5"/>
              <a:t> </a:t>
            </a:r>
            <a:r>
              <a:rPr dirty="0"/>
              <a:t>the place”</a:t>
            </a:r>
            <a:r>
              <a:rPr dirty="0" spc="-25"/>
              <a:t> </a:t>
            </a:r>
            <a:r>
              <a:rPr dirty="0"/>
              <a:t>(Pym</a:t>
            </a:r>
            <a:r>
              <a:rPr dirty="0" spc="5"/>
              <a:t> </a:t>
            </a:r>
            <a:r>
              <a:rPr dirty="0" spc="-10"/>
              <a:t>1998)</a:t>
            </a:r>
          </a:p>
          <a:p>
            <a:pPr marL="131445" marR="1008380">
              <a:lnSpc>
                <a:spcPct val="120000"/>
              </a:lnSpc>
              <a:spcBef>
                <a:spcPts val="1010"/>
              </a:spcBef>
            </a:pPr>
            <a:r>
              <a:rPr dirty="0"/>
              <a:t>“Maps</a:t>
            </a:r>
            <a:r>
              <a:rPr dirty="0" spc="-25"/>
              <a:t> </a:t>
            </a:r>
            <a:r>
              <a:rPr dirty="0"/>
              <a:t>are</a:t>
            </a:r>
            <a:r>
              <a:rPr dirty="0" spc="-10"/>
              <a:t> </a:t>
            </a:r>
            <a:r>
              <a:rPr dirty="0"/>
              <a:t>peculiar</a:t>
            </a:r>
            <a:r>
              <a:rPr dirty="0" spc="-35"/>
              <a:t> </a:t>
            </a:r>
            <a:r>
              <a:rPr dirty="0"/>
              <a:t>instruments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5"/>
              <a:t> </a:t>
            </a:r>
            <a:r>
              <a:rPr dirty="0" spc="-10"/>
              <a:t>power.</a:t>
            </a:r>
            <a:r>
              <a:rPr dirty="0" spc="-55"/>
              <a:t> </a:t>
            </a:r>
            <a:r>
              <a:rPr dirty="0"/>
              <a:t>They</a:t>
            </a:r>
            <a:r>
              <a:rPr dirty="0" spc="-10"/>
              <a:t> </a:t>
            </a:r>
            <a:r>
              <a:rPr dirty="0"/>
              <a:t>tend</a:t>
            </a:r>
            <a:r>
              <a:rPr dirty="0" spc="-25"/>
              <a:t> </a:t>
            </a:r>
            <a:r>
              <a:rPr dirty="0"/>
              <a:t>to</a:t>
            </a:r>
            <a:r>
              <a:rPr dirty="0" spc="-15"/>
              <a:t> </a:t>
            </a:r>
            <a:r>
              <a:rPr dirty="0"/>
              <a:t>make</a:t>
            </a:r>
            <a:r>
              <a:rPr dirty="0" spc="5"/>
              <a:t> </a:t>
            </a:r>
            <a:r>
              <a:rPr dirty="0"/>
              <a:t>you</a:t>
            </a:r>
            <a:r>
              <a:rPr dirty="0" spc="-5"/>
              <a:t> </a:t>
            </a:r>
            <a:r>
              <a:rPr dirty="0"/>
              <a:t>look</a:t>
            </a:r>
            <a:r>
              <a:rPr dirty="0" spc="-15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 spc="-10"/>
              <a:t>certain </a:t>
            </a:r>
            <a:r>
              <a:rPr dirty="0"/>
              <a:t>directions;</a:t>
            </a:r>
            <a:r>
              <a:rPr dirty="0" spc="-35"/>
              <a:t> </a:t>
            </a:r>
            <a:r>
              <a:rPr dirty="0"/>
              <a:t>they</a:t>
            </a:r>
            <a:r>
              <a:rPr dirty="0" spc="-20"/>
              <a:t> </a:t>
            </a:r>
            <a:r>
              <a:rPr dirty="0"/>
              <a:t>make</a:t>
            </a:r>
            <a:r>
              <a:rPr dirty="0" spc="10"/>
              <a:t> </a:t>
            </a:r>
            <a:r>
              <a:rPr dirty="0"/>
              <a:t>you</a:t>
            </a:r>
            <a:r>
              <a:rPr dirty="0" spc="-5"/>
              <a:t> </a:t>
            </a:r>
            <a:r>
              <a:rPr dirty="0"/>
              <a:t>overlook</a:t>
            </a:r>
            <a:r>
              <a:rPr dirty="0" spc="-20"/>
              <a:t> </a:t>
            </a:r>
            <a:r>
              <a:rPr dirty="0"/>
              <a:t>other</a:t>
            </a:r>
            <a:r>
              <a:rPr dirty="0" spc="-10"/>
              <a:t> </a:t>
            </a:r>
            <a:r>
              <a:rPr dirty="0"/>
              <a:t>directions.”</a:t>
            </a:r>
            <a:r>
              <a:rPr dirty="0" spc="-35"/>
              <a:t> </a:t>
            </a:r>
            <a:r>
              <a:rPr dirty="0"/>
              <a:t>(Pym</a:t>
            </a:r>
            <a:r>
              <a:rPr dirty="0" spc="-10"/>
              <a:t> 1998)</a:t>
            </a:r>
          </a:p>
          <a:p>
            <a:pPr marL="131445">
              <a:lnSpc>
                <a:spcPct val="100000"/>
              </a:lnSpc>
              <a:spcBef>
                <a:spcPts val="1570"/>
              </a:spcBef>
            </a:pPr>
            <a:r>
              <a:rPr dirty="0"/>
              <a:t>Nevertheless</a:t>
            </a:r>
            <a:r>
              <a:rPr dirty="0" spc="-45"/>
              <a:t> </a:t>
            </a:r>
            <a:r>
              <a:rPr dirty="0"/>
              <a:t>(after</a:t>
            </a:r>
            <a:r>
              <a:rPr dirty="0" spc="-5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failed</a:t>
            </a:r>
            <a:r>
              <a:rPr dirty="0" spc="-30"/>
              <a:t> </a:t>
            </a:r>
            <a:r>
              <a:rPr dirty="0"/>
              <a:t>attempt</a:t>
            </a:r>
            <a:r>
              <a:rPr dirty="0" spc="-35"/>
              <a:t> </a:t>
            </a:r>
            <a:r>
              <a:rPr dirty="0"/>
              <a:t>with</a:t>
            </a:r>
            <a:r>
              <a:rPr dirty="0" spc="-20"/>
              <a:t> </a:t>
            </a:r>
            <a:r>
              <a:rPr dirty="0"/>
              <a:t>Gephi):</a:t>
            </a:r>
            <a:r>
              <a:rPr dirty="0" spc="-20"/>
              <a:t> </a:t>
            </a:r>
            <a:r>
              <a:rPr dirty="0"/>
              <a:t>some</a:t>
            </a:r>
            <a:r>
              <a:rPr dirty="0" spc="5"/>
              <a:t> </a:t>
            </a:r>
            <a:r>
              <a:rPr dirty="0"/>
              <a:t>more</a:t>
            </a:r>
            <a:r>
              <a:rPr dirty="0" spc="-10"/>
              <a:t> </a:t>
            </a:r>
            <a:r>
              <a:rPr dirty="0"/>
              <a:t>simple</a:t>
            </a:r>
            <a:r>
              <a:rPr dirty="0" spc="-15"/>
              <a:t> </a:t>
            </a:r>
            <a:r>
              <a:rPr dirty="0"/>
              <a:t>counting</a:t>
            </a:r>
            <a:r>
              <a:rPr dirty="0" spc="-35"/>
              <a:t> </a:t>
            </a:r>
            <a:r>
              <a:rPr dirty="0"/>
              <a:t>and</a:t>
            </a:r>
            <a:r>
              <a:rPr dirty="0" spc="-5"/>
              <a:t> </a:t>
            </a:r>
            <a:r>
              <a:rPr dirty="0"/>
              <a:t>bars</a:t>
            </a:r>
            <a:r>
              <a:rPr dirty="0" spc="-15"/>
              <a:t> </a:t>
            </a:r>
            <a:r>
              <a:rPr dirty="0" spc="-25"/>
              <a:t>in</a:t>
            </a:r>
          </a:p>
          <a:p>
            <a:pPr marL="131445">
              <a:lnSpc>
                <a:spcPct val="100000"/>
              </a:lnSpc>
              <a:spcBef>
                <a:spcPts val="580"/>
              </a:spcBef>
            </a:pPr>
            <a:r>
              <a:rPr dirty="0" spc="-10"/>
              <a:t>vD&amp;Gambier</a:t>
            </a:r>
            <a:r>
              <a:rPr dirty="0" spc="-55"/>
              <a:t> </a:t>
            </a:r>
            <a:r>
              <a:rPr dirty="0" spc="-20"/>
              <a:t>2015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711" y="1602485"/>
            <a:ext cx="50476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simplicity</a:t>
            </a:r>
            <a:r>
              <a:rPr dirty="0" sz="3600" spc="-7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3600" spc="-8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0">
                <a:solidFill>
                  <a:srgbClr val="FFFFFF"/>
                </a:solidFill>
                <a:latin typeface="Times New Roman"/>
                <a:cs typeface="Times New Roman"/>
              </a:rPr>
              <a:t>relationships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589276" y="4270247"/>
            <a:ext cx="449580" cy="0"/>
          </a:xfrm>
          <a:custGeom>
            <a:avLst/>
            <a:gdLst/>
            <a:ahLst/>
            <a:cxnLst/>
            <a:rect l="l" t="t" r="r" b="b"/>
            <a:pathLst>
              <a:path w="449580" h="0">
                <a:moveTo>
                  <a:pt x="0" y="0"/>
                </a:moveTo>
                <a:lnTo>
                  <a:pt x="44958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636264" y="4270247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129784" y="4270247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624828" y="4270247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118347" y="4270247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9611868" y="4270247"/>
            <a:ext cx="449580" cy="0"/>
          </a:xfrm>
          <a:custGeom>
            <a:avLst/>
            <a:gdLst/>
            <a:ahLst/>
            <a:cxnLst/>
            <a:rect l="l" t="t" r="r" b="b"/>
            <a:pathLst>
              <a:path w="449579" h="0">
                <a:moveTo>
                  <a:pt x="0" y="0"/>
                </a:moveTo>
                <a:lnTo>
                  <a:pt x="44957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589276" y="3790188"/>
            <a:ext cx="449580" cy="0"/>
          </a:xfrm>
          <a:custGeom>
            <a:avLst/>
            <a:gdLst/>
            <a:ahLst/>
            <a:cxnLst/>
            <a:rect l="l" t="t" r="r" b="b"/>
            <a:pathLst>
              <a:path w="449580" h="0">
                <a:moveTo>
                  <a:pt x="0" y="0"/>
                </a:moveTo>
                <a:lnTo>
                  <a:pt x="44958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636264" y="3790188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129784" y="3790188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624828" y="3790188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8118347" y="3790188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9611868" y="3790188"/>
            <a:ext cx="449580" cy="0"/>
          </a:xfrm>
          <a:custGeom>
            <a:avLst/>
            <a:gdLst/>
            <a:ahLst/>
            <a:cxnLst/>
            <a:rect l="l" t="t" r="r" b="b"/>
            <a:pathLst>
              <a:path w="449579" h="0">
                <a:moveTo>
                  <a:pt x="0" y="0"/>
                </a:moveTo>
                <a:lnTo>
                  <a:pt x="44957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589276" y="3310128"/>
            <a:ext cx="449580" cy="0"/>
          </a:xfrm>
          <a:custGeom>
            <a:avLst/>
            <a:gdLst/>
            <a:ahLst/>
            <a:cxnLst/>
            <a:rect l="l" t="t" r="r" b="b"/>
            <a:pathLst>
              <a:path w="449580" h="0">
                <a:moveTo>
                  <a:pt x="0" y="0"/>
                </a:moveTo>
                <a:lnTo>
                  <a:pt x="44958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636264" y="3310128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5129784" y="3310128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624828" y="3310128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8118347" y="3310128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9611868" y="3310128"/>
            <a:ext cx="449580" cy="0"/>
          </a:xfrm>
          <a:custGeom>
            <a:avLst/>
            <a:gdLst/>
            <a:ahLst/>
            <a:cxnLst/>
            <a:rect l="l" t="t" r="r" b="b"/>
            <a:pathLst>
              <a:path w="449579" h="0">
                <a:moveTo>
                  <a:pt x="0" y="0"/>
                </a:moveTo>
                <a:lnTo>
                  <a:pt x="44957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589276" y="2831592"/>
            <a:ext cx="449580" cy="0"/>
          </a:xfrm>
          <a:custGeom>
            <a:avLst/>
            <a:gdLst/>
            <a:ahLst/>
            <a:cxnLst/>
            <a:rect l="l" t="t" r="r" b="b"/>
            <a:pathLst>
              <a:path w="449580" h="0">
                <a:moveTo>
                  <a:pt x="0" y="0"/>
                </a:moveTo>
                <a:lnTo>
                  <a:pt x="44958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636264" y="2831592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5129784" y="2833973"/>
            <a:ext cx="2391410" cy="0"/>
          </a:xfrm>
          <a:custGeom>
            <a:avLst/>
            <a:gdLst/>
            <a:ahLst/>
            <a:cxnLst/>
            <a:rect l="l" t="t" r="r" b="b"/>
            <a:pathLst>
              <a:path w="2391409" h="0">
                <a:moveTo>
                  <a:pt x="0" y="0"/>
                </a:moveTo>
                <a:lnTo>
                  <a:pt x="2391156" y="0"/>
                </a:lnTo>
              </a:path>
            </a:pathLst>
          </a:custGeom>
          <a:ln w="4762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5129784" y="2829210"/>
            <a:ext cx="4932045" cy="5080"/>
          </a:xfrm>
          <a:custGeom>
            <a:avLst/>
            <a:gdLst/>
            <a:ahLst/>
            <a:cxnLst/>
            <a:rect l="l" t="t" r="r" b="b"/>
            <a:pathLst>
              <a:path w="4932045" h="5080">
                <a:moveTo>
                  <a:pt x="2988564" y="4762"/>
                </a:moveTo>
                <a:lnTo>
                  <a:pt x="4931664" y="4762"/>
                </a:lnTo>
              </a:path>
              <a:path w="4932045" h="5080">
                <a:moveTo>
                  <a:pt x="0" y="0"/>
                </a:moveTo>
                <a:lnTo>
                  <a:pt x="4931664" y="0"/>
                </a:lnTo>
              </a:path>
            </a:pathLst>
          </a:custGeom>
          <a:ln w="4762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589276" y="2351532"/>
            <a:ext cx="449580" cy="0"/>
          </a:xfrm>
          <a:custGeom>
            <a:avLst/>
            <a:gdLst/>
            <a:ahLst/>
            <a:cxnLst/>
            <a:rect l="l" t="t" r="r" b="b"/>
            <a:pathLst>
              <a:path w="449580" h="0">
                <a:moveTo>
                  <a:pt x="0" y="0"/>
                </a:moveTo>
                <a:lnTo>
                  <a:pt x="44958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3636264" y="2351532"/>
            <a:ext cx="896619" cy="0"/>
          </a:xfrm>
          <a:custGeom>
            <a:avLst/>
            <a:gdLst/>
            <a:ahLst/>
            <a:cxnLst/>
            <a:rect l="l" t="t" r="r" b="b"/>
            <a:pathLst>
              <a:path w="896620" h="0">
                <a:moveTo>
                  <a:pt x="0" y="0"/>
                </a:moveTo>
                <a:lnTo>
                  <a:pt x="8961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5129784" y="2351532"/>
            <a:ext cx="4932045" cy="0"/>
          </a:xfrm>
          <a:custGeom>
            <a:avLst/>
            <a:gdLst/>
            <a:ahLst/>
            <a:cxnLst/>
            <a:rect l="l" t="t" r="r" b="b"/>
            <a:pathLst>
              <a:path w="4932045" h="0">
                <a:moveTo>
                  <a:pt x="0" y="0"/>
                </a:moveTo>
                <a:lnTo>
                  <a:pt x="493166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2589276" y="1871472"/>
            <a:ext cx="449580" cy="0"/>
          </a:xfrm>
          <a:custGeom>
            <a:avLst/>
            <a:gdLst/>
            <a:ahLst/>
            <a:cxnLst/>
            <a:rect l="l" t="t" r="r" b="b"/>
            <a:pathLst>
              <a:path w="449580" h="0">
                <a:moveTo>
                  <a:pt x="0" y="0"/>
                </a:moveTo>
                <a:lnTo>
                  <a:pt x="44958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3636264" y="1871472"/>
            <a:ext cx="6425565" cy="0"/>
          </a:xfrm>
          <a:custGeom>
            <a:avLst/>
            <a:gdLst/>
            <a:ahLst/>
            <a:cxnLst/>
            <a:rect l="l" t="t" r="r" b="b"/>
            <a:pathLst>
              <a:path w="6425565" h="0">
                <a:moveTo>
                  <a:pt x="0" y="0"/>
                </a:moveTo>
                <a:lnTo>
                  <a:pt x="642518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2589276" y="1392936"/>
            <a:ext cx="449580" cy="0"/>
          </a:xfrm>
          <a:custGeom>
            <a:avLst/>
            <a:gdLst/>
            <a:ahLst/>
            <a:cxnLst/>
            <a:rect l="l" t="t" r="r" b="b"/>
            <a:pathLst>
              <a:path w="449580" h="0">
                <a:moveTo>
                  <a:pt x="0" y="0"/>
                </a:moveTo>
                <a:lnTo>
                  <a:pt x="44958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3636264" y="1392936"/>
            <a:ext cx="6425565" cy="0"/>
          </a:xfrm>
          <a:custGeom>
            <a:avLst/>
            <a:gdLst/>
            <a:ahLst/>
            <a:cxnLst/>
            <a:rect l="l" t="t" r="r" b="b"/>
            <a:pathLst>
              <a:path w="6425565" h="0">
                <a:moveTo>
                  <a:pt x="0" y="0"/>
                </a:moveTo>
                <a:lnTo>
                  <a:pt x="642518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2589276" y="912875"/>
            <a:ext cx="7472680" cy="0"/>
          </a:xfrm>
          <a:custGeom>
            <a:avLst/>
            <a:gdLst/>
            <a:ahLst/>
            <a:cxnLst/>
            <a:rect l="l" t="t" r="r" b="b"/>
            <a:pathLst>
              <a:path w="7472680" h="0">
                <a:moveTo>
                  <a:pt x="0" y="0"/>
                </a:moveTo>
                <a:lnTo>
                  <a:pt x="747217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3038855" y="1200911"/>
            <a:ext cx="597535" cy="3548379"/>
          </a:xfrm>
          <a:custGeom>
            <a:avLst/>
            <a:gdLst/>
            <a:ahLst/>
            <a:cxnLst/>
            <a:rect l="l" t="t" r="r" b="b"/>
            <a:pathLst>
              <a:path w="597535" h="3548379">
                <a:moveTo>
                  <a:pt x="597407" y="0"/>
                </a:moveTo>
                <a:lnTo>
                  <a:pt x="0" y="0"/>
                </a:lnTo>
                <a:lnTo>
                  <a:pt x="0" y="3547872"/>
                </a:lnTo>
                <a:lnTo>
                  <a:pt x="597407" y="3547872"/>
                </a:lnTo>
                <a:lnTo>
                  <a:pt x="59740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4532376" y="2159507"/>
            <a:ext cx="597535" cy="2589530"/>
          </a:xfrm>
          <a:custGeom>
            <a:avLst/>
            <a:gdLst/>
            <a:ahLst/>
            <a:cxnLst/>
            <a:rect l="l" t="t" r="r" b="b"/>
            <a:pathLst>
              <a:path w="597535" h="2589529">
                <a:moveTo>
                  <a:pt x="597408" y="0"/>
                </a:moveTo>
                <a:lnTo>
                  <a:pt x="0" y="0"/>
                </a:lnTo>
                <a:lnTo>
                  <a:pt x="0" y="2589275"/>
                </a:lnTo>
                <a:lnTo>
                  <a:pt x="597408" y="2589275"/>
                </a:lnTo>
                <a:lnTo>
                  <a:pt x="597408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6025896" y="2831592"/>
            <a:ext cx="599440" cy="1917700"/>
          </a:xfrm>
          <a:custGeom>
            <a:avLst/>
            <a:gdLst/>
            <a:ahLst/>
            <a:cxnLst/>
            <a:rect l="l" t="t" r="r" b="b"/>
            <a:pathLst>
              <a:path w="599440" h="1917700">
                <a:moveTo>
                  <a:pt x="598931" y="0"/>
                </a:moveTo>
                <a:lnTo>
                  <a:pt x="0" y="0"/>
                </a:lnTo>
                <a:lnTo>
                  <a:pt x="0" y="1917192"/>
                </a:lnTo>
                <a:lnTo>
                  <a:pt x="598931" y="1917192"/>
                </a:lnTo>
                <a:lnTo>
                  <a:pt x="59893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7520940" y="2831592"/>
            <a:ext cx="597535" cy="1917700"/>
          </a:xfrm>
          <a:custGeom>
            <a:avLst/>
            <a:gdLst/>
            <a:ahLst/>
            <a:cxnLst/>
            <a:rect l="l" t="t" r="r" b="b"/>
            <a:pathLst>
              <a:path w="597534" h="1917700">
                <a:moveTo>
                  <a:pt x="597407" y="0"/>
                </a:moveTo>
                <a:lnTo>
                  <a:pt x="0" y="0"/>
                </a:lnTo>
                <a:lnTo>
                  <a:pt x="0" y="1917192"/>
                </a:lnTo>
                <a:lnTo>
                  <a:pt x="597407" y="1917192"/>
                </a:lnTo>
                <a:lnTo>
                  <a:pt x="59740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9014459" y="2927604"/>
            <a:ext cx="597535" cy="1821180"/>
          </a:xfrm>
          <a:custGeom>
            <a:avLst/>
            <a:gdLst/>
            <a:ahLst/>
            <a:cxnLst/>
            <a:rect l="l" t="t" r="r" b="b"/>
            <a:pathLst>
              <a:path w="597534" h="1821179">
                <a:moveTo>
                  <a:pt x="597408" y="0"/>
                </a:moveTo>
                <a:lnTo>
                  <a:pt x="0" y="0"/>
                </a:lnTo>
                <a:lnTo>
                  <a:pt x="0" y="1821180"/>
                </a:lnTo>
                <a:lnTo>
                  <a:pt x="597408" y="1821180"/>
                </a:lnTo>
                <a:lnTo>
                  <a:pt x="597408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2517648" y="912875"/>
            <a:ext cx="7543800" cy="3909060"/>
          </a:xfrm>
          <a:custGeom>
            <a:avLst/>
            <a:gdLst/>
            <a:ahLst/>
            <a:cxnLst/>
            <a:rect l="l" t="t" r="r" b="b"/>
            <a:pathLst>
              <a:path w="7543800" h="3909060">
                <a:moveTo>
                  <a:pt x="71627" y="3835907"/>
                </a:moveTo>
                <a:lnTo>
                  <a:pt x="71627" y="0"/>
                </a:lnTo>
              </a:path>
              <a:path w="7543800" h="3909060">
                <a:moveTo>
                  <a:pt x="0" y="3835907"/>
                </a:moveTo>
                <a:lnTo>
                  <a:pt x="71627" y="3835907"/>
                </a:lnTo>
              </a:path>
              <a:path w="7543800" h="3909060">
                <a:moveTo>
                  <a:pt x="0" y="3357372"/>
                </a:moveTo>
                <a:lnTo>
                  <a:pt x="71627" y="3357372"/>
                </a:lnTo>
              </a:path>
              <a:path w="7543800" h="3909060">
                <a:moveTo>
                  <a:pt x="0" y="2877312"/>
                </a:moveTo>
                <a:lnTo>
                  <a:pt x="71627" y="2877312"/>
                </a:lnTo>
              </a:path>
              <a:path w="7543800" h="3909060">
                <a:moveTo>
                  <a:pt x="0" y="2397252"/>
                </a:moveTo>
                <a:lnTo>
                  <a:pt x="71627" y="2397252"/>
                </a:lnTo>
              </a:path>
              <a:path w="7543800" h="3909060">
                <a:moveTo>
                  <a:pt x="0" y="1918715"/>
                </a:moveTo>
                <a:lnTo>
                  <a:pt x="71627" y="1918715"/>
                </a:lnTo>
              </a:path>
              <a:path w="7543800" h="3909060">
                <a:moveTo>
                  <a:pt x="0" y="1438656"/>
                </a:moveTo>
                <a:lnTo>
                  <a:pt x="71627" y="1438656"/>
                </a:lnTo>
              </a:path>
              <a:path w="7543800" h="3909060">
                <a:moveTo>
                  <a:pt x="0" y="958596"/>
                </a:moveTo>
                <a:lnTo>
                  <a:pt x="71627" y="958596"/>
                </a:lnTo>
              </a:path>
              <a:path w="7543800" h="3909060">
                <a:moveTo>
                  <a:pt x="0" y="480060"/>
                </a:moveTo>
                <a:lnTo>
                  <a:pt x="71627" y="480060"/>
                </a:lnTo>
              </a:path>
              <a:path w="7543800" h="3909060">
                <a:moveTo>
                  <a:pt x="0" y="0"/>
                </a:moveTo>
                <a:lnTo>
                  <a:pt x="71627" y="0"/>
                </a:lnTo>
              </a:path>
              <a:path w="7543800" h="3909060">
                <a:moveTo>
                  <a:pt x="71627" y="3835907"/>
                </a:moveTo>
                <a:lnTo>
                  <a:pt x="7543800" y="3835907"/>
                </a:lnTo>
              </a:path>
              <a:path w="7543800" h="3909060">
                <a:moveTo>
                  <a:pt x="71627" y="3835907"/>
                </a:moveTo>
                <a:lnTo>
                  <a:pt x="71627" y="3909060"/>
                </a:lnTo>
              </a:path>
              <a:path w="7543800" h="3909060">
                <a:moveTo>
                  <a:pt x="1566672" y="3835907"/>
                </a:moveTo>
                <a:lnTo>
                  <a:pt x="1566672" y="3909060"/>
                </a:lnTo>
              </a:path>
              <a:path w="7543800" h="3909060">
                <a:moveTo>
                  <a:pt x="3060191" y="3835907"/>
                </a:moveTo>
                <a:lnTo>
                  <a:pt x="3060191" y="3909060"/>
                </a:lnTo>
              </a:path>
              <a:path w="7543800" h="3909060">
                <a:moveTo>
                  <a:pt x="4555235" y="3835907"/>
                </a:moveTo>
                <a:lnTo>
                  <a:pt x="4555235" y="3909060"/>
                </a:lnTo>
              </a:path>
              <a:path w="7543800" h="3909060">
                <a:moveTo>
                  <a:pt x="6048756" y="3835907"/>
                </a:moveTo>
                <a:lnTo>
                  <a:pt x="6048756" y="3909060"/>
                </a:lnTo>
              </a:path>
              <a:path w="7543800" h="3909060">
                <a:moveTo>
                  <a:pt x="7543800" y="3835907"/>
                </a:moveTo>
                <a:lnTo>
                  <a:pt x="7543800" y="390906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2133726" y="737057"/>
            <a:ext cx="257175" cy="4137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25">
                <a:latin typeface="Calibri"/>
                <a:cs typeface="Calibri"/>
              </a:rPr>
              <a:t>35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800" spc="-25"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615"/>
              </a:spcBef>
            </a:pPr>
            <a:r>
              <a:rPr dirty="0" sz="1800" spc="-25">
                <a:latin typeface="Calibri"/>
                <a:cs typeface="Calibri"/>
              </a:rPr>
              <a:t>25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614"/>
              </a:spcBef>
            </a:pPr>
            <a:r>
              <a:rPr dirty="0" sz="1800" spc="-25"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620"/>
              </a:spcBef>
            </a:pPr>
            <a:r>
              <a:rPr dirty="0" sz="1800" spc="-25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615"/>
              </a:spcBef>
            </a:pPr>
            <a:r>
              <a:rPr dirty="0" sz="1800" spc="-25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614"/>
              </a:spcBef>
            </a:pPr>
            <a:r>
              <a:rPr dirty="0" sz="180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620"/>
              </a:spcBef>
            </a:pP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5788" y="4996179"/>
            <a:ext cx="500379" cy="495300"/>
          </a:xfrm>
          <a:prstGeom prst="rect">
            <a:avLst/>
          </a:prstGeom>
        </p:spPr>
      </p:pic>
      <p:pic>
        <p:nvPicPr>
          <p:cNvPr id="40" name="object 4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1554" y="5007190"/>
            <a:ext cx="1318260" cy="1308100"/>
          </a:xfrm>
          <a:prstGeom prst="rect">
            <a:avLst/>
          </a:prstGeom>
        </p:spPr>
      </p:pic>
      <p:pic>
        <p:nvPicPr>
          <p:cNvPr id="41" name="object 4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4201" y="4966665"/>
            <a:ext cx="1213993" cy="1196340"/>
          </a:xfrm>
          <a:prstGeom prst="rect">
            <a:avLst/>
          </a:prstGeom>
        </p:spPr>
      </p:pic>
      <p:pic>
        <p:nvPicPr>
          <p:cNvPr id="42" name="object 4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8243" y="4977129"/>
            <a:ext cx="585724" cy="563879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73288" y="4997475"/>
            <a:ext cx="1083436" cy="1099820"/>
          </a:xfrm>
          <a:prstGeom prst="rect">
            <a:avLst/>
          </a:prstGeom>
        </p:spPr>
      </p:pic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4729098" y="329564"/>
            <a:ext cx="2804795" cy="3549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-10" b="1" i="0">
                <a:solidFill>
                  <a:srgbClr val="000000"/>
                </a:solidFill>
                <a:latin typeface="Calibri"/>
                <a:cs typeface="Calibri"/>
              </a:rPr>
              <a:t>keywords</a:t>
            </a:r>
            <a:r>
              <a:rPr dirty="0" sz="2150" spc="-30" b="1" i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b="1" i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150" spc="-30" b="1" i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spc="-10" b="1" i="0">
                <a:solidFill>
                  <a:srgbClr val="000000"/>
                </a:solidFill>
                <a:latin typeface="Calibri"/>
                <a:cs typeface="Calibri"/>
              </a:rPr>
              <a:t>Translator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834639" y="4218432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816096" y="4218432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218176" y="4218432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620256" y="4218432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022335" y="4218432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9424416" y="4218432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834639" y="3832859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816096" y="3832859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218176" y="3832859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620256" y="3832859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8022335" y="3832859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9424416" y="3832859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834639" y="3445764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816096" y="3445764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5218176" y="3445764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620256" y="3445764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8022335" y="3445764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9424416" y="3445764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834639" y="3060192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816096" y="3060192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5218176" y="3060192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6620256" y="3060192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8022335" y="3060192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9424416" y="3060192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834639" y="2673095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3816096" y="267309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218176" y="267309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6620256" y="2673095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8022335" y="2673095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4" h="0">
                <a:moveTo>
                  <a:pt x="0" y="0"/>
                </a:moveTo>
                <a:lnTo>
                  <a:pt x="182270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2834639" y="2287523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3816096" y="2287523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218176" y="2287523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2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6620256" y="2287523"/>
            <a:ext cx="3225165" cy="0"/>
          </a:xfrm>
          <a:custGeom>
            <a:avLst/>
            <a:gdLst/>
            <a:ahLst/>
            <a:cxnLst/>
            <a:rect l="l" t="t" r="r" b="b"/>
            <a:pathLst>
              <a:path w="3225165" h="0">
                <a:moveTo>
                  <a:pt x="0" y="0"/>
                </a:moveTo>
                <a:lnTo>
                  <a:pt x="322478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2834639" y="1901951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3816096" y="1899570"/>
            <a:ext cx="6029325" cy="5080"/>
          </a:xfrm>
          <a:custGeom>
            <a:avLst/>
            <a:gdLst/>
            <a:ahLst/>
            <a:cxnLst/>
            <a:rect l="l" t="t" r="r" b="b"/>
            <a:pathLst>
              <a:path w="6029325" h="5080">
                <a:moveTo>
                  <a:pt x="0" y="4762"/>
                </a:moveTo>
                <a:lnTo>
                  <a:pt x="6028944" y="4762"/>
                </a:lnTo>
              </a:path>
              <a:path w="6029325" h="5080">
                <a:moveTo>
                  <a:pt x="0" y="0"/>
                </a:moveTo>
                <a:lnTo>
                  <a:pt x="6028944" y="0"/>
                </a:lnTo>
              </a:path>
            </a:pathLst>
          </a:custGeom>
          <a:ln w="4762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2834639" y="1514855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4" h="0">
                <a:moveTo>
                  <a:pt x="0" y="0"/>
                </a:moveTo>
                <a:lnTo>
                  <a:pt x="42062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3816096" y="1514855"/>
            <a:ext cx="6029325" cy="0"/>
          </a:xfrm>
          <a:custGeom>
            <a:avLst/>
            <a:gdLst/>
            <a:ahLst/>
            <a:cxnLst/>
            <a:rect l="l" t="t" r="r" b="b"/>
            <a:pathLst>
              <a:path w="6029325" h="0">
                <a:moveTo>
                  <a:pt x="0" y="0"/>
                </a:moveTo>
                <a:lnTo>
                  <a:pt x="602894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2834639" y="1129283"/>
            <a:ext cx="7010400" cy="0"/>
          </a:xfrm>
          <a:custGeom>
            <a:avLst/>
            <a:gdLst/>
            <a:ahLst/>
            <a:cxnLst/>
            <a:rect l="l" t="t" r="r" b="b"/>
            <a:pathLst>
              <a:path w="7010400" h="0">
                <a:moveTo>
                  <a:pt x="0" y="0"/>
                </a:moveTo>
                <a:lnTo>
                  <a:pt x="701040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3255264" y="1360932"/>
            <a:ext cx="561340" cy="3244850"/>
          </a:xfrm>
          <a:custGeom>
            <a:avLst/>
            <a:gdLst/>
            <a:ahLst/>
            <a:cxnLst/>
            <a:rect l="l" t="t" r="r" b="b"/>
            <a:pathLst>
              <a:path w="561339" h="3244850">
                <a:moveTo>
                  <a:pt x="560832" y="0"/>
                </a:moveTo>
                <a:lnTo>
                  <a:pt x="0" y="0"/>
                </a:lnTo>
                <a:lnTo>
                  <a:pt x="0" y="3244595"/>
                </a:lnTo>
                <a:lnTo>
                  <a:pt x="560832" y="3244595"/>
                </a:lnTo>
                <a:lnTo>
                  <a:pt x="56083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4657344" y="1901951"/>
            <a:ext cx="561340" cy="2703830"/>
          </a:xfrm>
          <a:custGeom>
            <a:avLst/>
            <a:gdLst/>
            <a:ahLst/>
            <a:cxnLst/>
            <a:rect l="l" t="t" r="r" b="b"/>
            <a:pathLst>
              <a:path w="561339" h="2703829">
                <a:moveTo>
                  <a:pt x="560831" y="0"/>
                </a:moveTo>
                <a:lnTo>
                  <a:pt x="0" y="0"/>
                </a:lnTo>
                <a:lnTo>
                  <a:pt x="0" y="2703576"/>
                </a:lnTo>
                <a:lnTo>
                  <a:pt x="560831" y="2703576"/>
                </a:lnTo>
                <a:lnTo>
                  <a:pt x="56083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6059423" y="1978151"/>
            <a:ext cx="561340" cy="2627630"/>
          </a:xfrm>
          <a:custGeom>
            <a:avLst/>
            <a:gdLst/>
            <a:ahLst/>
            <a:cxnLst/>
            <a:rect l="l" t="t" r="r" b="b"/>
            <a:pathLst>
              <a:path w="561340" h="2627629">
                <a:moveTo>
                  <a:pt x="560831" y="0"/>
                </a:moveTo>
                <a:lnTo>
                  <a:pt x="0" y="0"/>
                </a:lnTo>
                <a:lnTo>
                  <a:pt x="0" y="2627376"/>
                </a:lnTo>
                <a:lnTo>
                  <a:pt x="560831" y="2627376"/>
                </a:lnTo>
                <a:lnTo>
                  <a:pt x="56083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7461504" y="2596895"/>
            <a:ext cx="561340" cy="2009139"/>
          </a:xfrm>
          <a:custGeom>
            <a:avLst/>
            <a:gdLst/>
            <a:ahLst/>
            <a:cxnLst/>
            <a:rect l="l" t="t" r="r" b="b"/>
            <a:pathLst>
              <a:path w="561340" h="2009139">
                <a:moveTo>
                  <a:pt x="560831" y="0"/>
                </a:moveTo>
                <a:lnTo>
                  <a:pt x="0" y="0"/>
                </a:lnTo>
                <a:lnTo>
                  <a:pt x="0" y="2008631"/>
                </a:lnTo>
                <a:lnTo>
                  <a:pt x="560831" y="2008631"/>
                </a:lnTo>
                <a:lnTo>
                  <a:pt x="56083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8863583" y="2750820"/>
            <a:ext cx="561340" cy="1854835"/>
          </a:xfrm>
          <a:custGeom>
            <a:avLst/>
            <a:gdLst/>
            <a:ahLst/>
            <a:cxnLst/>
            <a:rect l="l" t="t" r="r" b="b"/>
            <a:pathLst>
              <a:path w="561340" h="1854835">
                <a:moveTo>
                  <a:pt x="560832" y="0"/>
                </a:moveTo>
                <a:lnTo>
                  <a:pt x="0" y="0"/>
                </a:lnTo>
                <a:lnTo>
                  <a:pt x="0" y="1854707"/>
                </a:lnTo>
                <a:lnTo>
                  <a:pt x="560832" y="1854707"/>
                </a:lnTo>
                <a:lnTo>
                  <a:pt x="56083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2761488" y="1129283"/>
            <a:ext cx="7084059" cy="3548379"/>
          </a:xfrm>
          <a:custGeom>
            <a:avLst/>
            <a:gdLst/>
            <a:ahLst/>
            <a:cxnLst/>
            <a:rect l="l" t="t" r="r" b="b"/>
            <a:pathLst>
              <a:path w="7084059" h="3548379">
                <a:moveTo>
                  <a:pt x="73151" y="3476243"/>
                </a:moveTo>
                <a:lnTo>
                  <a:pt x="73151" y="0"/>
                </a:lnTo>
              </a:path>
              <a:path w="7084059" h="3548379">
                <a:moveTo>
                  <a:pt x="0" y="3476243"/>
                </a:moveTo>
                <a:lnTo>
                  <a:pt x="73151" y="3476243"/>
                </a:lnTo>
              </a:path>
              <a:path w="7084059" h="3548379">
                <a:moveTo>
                  <a:pt x="0" y="3089147"/>
                </a:moveTo>
                <a:lnTo>
                  <a:pt x="73151" y="3089147"/>
                </a:lnTo>
              </a:path>
              <a:path w="7084059" h="3548379">
                <a:moveTo>
                  <a:pt x="0" y="2703576"/>
                </a:moveTo>
                <a:lnTo>
                  <a:pt x="73151" y="2703576"/>
                </a:lnTo>
              </a:path>
              <a:path w="7084059" h="3548379">
                <a:moveTo>
                  <a:pt x="0" y="2316479"/>
                </a:moveTo>
                <a:lnTo>
                  <a:pt x="73151" y="2316479"/>
                </a:lnTo>
              </a:path>
              <a:path w="7084059" h="3548379">
                <a:moveTo>
                  <a:pt x="0" y="1930907"/>
                </a:moveTo>
                <a:lnTo>
                  <a:pt x="73151" y="1930907"/>
                </a:lnTo>
              </a:path>
              <a:path w="7084059" h="3548379">
                <a:moveTo>
                  <a:pt x="0" y="1543812"/>
                </a:moveTo>
                <a:lnTo>
                  <a:pt x="73151" y="1543812"/>
                </a:lnTo>
              </a:path>
              <a:path w="7084059" h="3548379">
                <a:moveTo>
                  <a:pt x="0" y="1158239"/>
                </a:moveTo>
                <a:lnTo>
                  <a:pt x="73151" y="1158239"/>
                </a:lnTo>
              </a:path>
              <a:path w="7084059" h="3548379">
                <a:moveTo>
                  <a:pt x="0" y="772667"/>
                </a:moveTo>
                <a:lnTo>
                  <a:pt x="73151" y="772667"/>
                </a:lnTo>
              </a:path>
              <a:path w="7084059" h="3548379">
                <a:moveTo>
                  <a:pt x="0" y="385571"/>
                </a:moveTo>
                <a:lnTo>
                  <a:pt x="73151" y="385571"/>
                </a:lnTo>
              </a:path>
              <a:path w="7084059" h="3548379">
                <a:moveTo>
                  <a:pt x="0" y="0"/>
                </a:moveTo>
                <a:lnTo>
                  <a:pt x="73151" y="0"/>
                </a:lnTo>
              </a:path>
              <a:path w="7084059" h="3548379">
                <a:moveTo>
                  <a:pt x="73151" y="3476243"/>
                </a:moveTo>
                <a:lnTo>
                  <a:pt x="7083552" y="3476243"/>
                </a:lnTo>
              </a:path>
              <a:path w="7084059" h="3548379">
                <a:moveTo>
                  <a:pt x="73151" y="3476243"/>
                </a:moveTo>
                <a:lnTo>
                  <a:pt x="73151" y="3547872"/>
                </a:lnTo>
              </a:path>
              <a:path w="7084059" h="3548379">
                <a:moveTo>
                  <a:pt x="1475232" y="3476243"/>
                </a:moveTo>
                <a:lnTo>
                  <a:pt x="1475232" y="3547872"/>
                </a:lnTo>
              </a:path>
              <a:path w="7084059" h="3548379">
                <a:moveTo>
                  <a:pt x="2877312" y="3476243"/>
                </a:moveTo>
                <a:lnTo>
                  <a:pt x="2877312" y="3547872"/>
                </a:lnTo>
              </a:path>
              <a:path w="7084059" h="3548379">
                <a:moveTo>
                  <a:pt x="4279392" y="3476243"/>
                </a:moveTo>
                <a:lnTo>
                  <a:pt x="4279392" y="3547872"/>
                </a:lnTo>
              </a:path>
              <a:path w="7084059" h="3548379">
                <a:moveTo>
                  <a:pt x="5681471" y="3476243"/>
                </a:moveTo>
                <a:lnTo>
                  <a:pt x="5681471" y="3547872"/>
                </a:lnTo>
              </a:path>
              <a:path w="7084059" h="3548379">
                <a:moveTo>
                  <a:pt x="7083552" y="3476243"/>
                </a:moveTo>
                <a:lnTo>
                  <a:pt x="7083552" y="3547872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 txBox="1"/>
          <p:nvPr/>
        </p:nvSpPr>
        <p:spPr>
          <a:xfrm>
            <a:off x="2378201" y="840981"/>
            <a:ext cx="257175" cy="389001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85"/>
              </a:spcBef>
            </a:pPr>
            <a:r>
              <a:rPr dirty="0" sz="1800" spc="-25">
                <a:latin typeface="Calibri"/>
                <a:cs typeface="Calibri"/>
              </a:rPr>
              <a:t>45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85"/>
              </a:spcBef>
            </a:pPr>
            <a:r>
              <a:rPr dirty="0" sz="1800" spc="-25"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80"/>
              </a:spcBef>
            </a:pPr>
            <a:r>
              <a:rPr dirty="0" sz="1800" spc="-25">
                <a:latin typeface="Calibri"/>
                <a:cs typeface="Calibri"/>
              </a:rPr>
              <a:t>35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80"/>
              </a:spcBef>
            </a:pPr>
            <a:r>
              <a:rPr dirty="0" sz="1800" spc="-25"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85"/>
              </a:spcBef>
            </a:pPr>
            <a:r>
              <a:rPr dirty="0" sz="1800" spc="-25">
                <a:latin typeface="Calibri"/>
                <a:cs typeface="Calibri"/>
              </a:rPr>
              <a:t>25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80"/>
              </a:spcBef>
            </a:pPr>
            <a:r>
              <a:rPr dirty="0" sz="1800" spc="-25"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85"/>
              </a:spcBef>
            </a:pPr>
            <a:r>
              <a:rPr dirty="0" sz="1800" spc="-25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80"/>
              </a:spcBef>
            </a:pPr>
            <a:r>
              <a:rPr dirty="0" sz="1800" spc="-25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85"/>
              </a:spcBef>
            </a:pPr>
            <a:r>
              <a:rPr dirty="0" sz="180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80"/>
              </a:spcBef>
            </a:pP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533" y="4852606"/>
            <a:ext cx="1331849" cy="1270000"/>
          </a:xfrm>
          <a:prstGeom prst="rect">
            <a:avLst/>
          </a:prstGeom>
        </p:spPr>
      </p:pic>
      <p:pic>
        <p:nvPicPr>
          <p:cNvPr id="48" name="object 4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8248" y="4852923"/>
            <a:ext cx="697991" cy="656589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78195" y="4852161"/>
            <a:ext cx="500379" cy="495300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62014" y="4863172"/>
            <a:ext cx="1318133" cy="1308100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38769" y="4833746"/>
            <a:ext cx="1249299" cy="1229029"/>
          </a:xfrm>
          <a:prstGeom prst="rect">
            <a:avLst/>
          </a:prstGeom>
        </p:spPr>
      </p:pic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155438" y="545719"/>
            <a:ext cx="1882775" cy="3549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-10" b="1" i="0">
                <a:solidFill>
                  <a:srgbClr val="000000"/>
                </a:solidFill>
                <a:latin typeface="Calibri"/>
                <a:cs typeface="Calibri"/>
              </a:rPr>
              <a:t>keywords</a:t>
            </a:r>
            <a:r>
              <a:rPr dirty="0" sz="2150" spc="-45" b="1" i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spc="-20" b="1" i="0">
                <a:solidFill>
                  <a:srgbClr val="000000"/>
                </a:solidFill>
                <a:latin typeface="Calibri"/>
                <a:cs typeface="Calibri"/>
              </a:rPr>
              <a:t>Target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734055" y="4011167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729228" y="4011167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151120" y="4011167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74535" y="4011167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 h="0">
                <a:moveTo>
                  <a:pt x="0" y="0"/>
                </a:moveTo>
                <a:lnTo>
                  <a:pt x="851916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7996428" y="4011167"/>
            <a:ext cx="853440" cy="0"/>
          </a:xfrm>
          <a:custGeom>
            <a:avLst/>
            <a:gdLst/>
            <a:ahLst/>
            <a:cxnLst/>
            <a:rect l="l" t="t" r="r" b="b"/>
            <a:pathLst>
              <a:path w="853440" h="0">
                <a:moveTo>
                  <a:pt x="0" y="0"/>
                </a:moveTo>
                <a:lnTo>
                  <a:pt x="85344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9418319" y="4011167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 h="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734055" y="3649979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729228" y="3649979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151120" y="3649979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574535" y="3649979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 h="0">
                <a:moveTo>
                  <a:pt x="0" y="0"/>
                </a:moveTo>
                <a:lnTo>
                  <a:pt x="851916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7996428" y="3649979"/>
            <a:ext cx="853440" cy="0"/>
          </a:xfrm>
          <a:custGeom>
            <a:avLst/>
            <a:gdLst/>
            <a:ahLst/>
            <a:cxnLst/>
            <a:rect l="l" t="t" r="r" b="b"/>
            <a:pathLst>
              <a:path w="853440" h="0">
                <a:moveTo>
                  <a:pt x="0" y="0"/>
                </a:moveTo>
                <a:lnTo>
                  <a:pt x="85344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9418319" y="3649979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 h="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734055" y="3290315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729228" y="3290315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5151120" y="3290315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574535" y="3290315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 h="0">
                <a:moveTo>
                  <a:pt x="0" y="0"/>
                </a:moveTo>
                <a:lnTo>
                  <a:pt x="851916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7996428" y="3290315"/>
            <a:ext cx="853440" cy="0"/>
          </a:xfrm>
          <a:custGeom>
            <a:avLst/>
            <a:gdLst/>
            <a:ahLst/>
            <a:cxnLst/>
            <a:rect l="l" t="t" r="r" b="b"/>
            <a:pathLst>
              <a:path w="853440" h="0">
                <a:moveTo>
                  <a:pt x="0" y="0"/>
                </a:moveTo>
                <a:lnTo>
                  <a:pt x="85344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9418319" y="3290315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 h="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734055" y="2930651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729228" y="2930651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5151120" y="2930651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6574535" y="2930651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 h="0">
                <a:moveTo>
                  <a:pt x="0" y="0"/>
                </a:moveTo>
                <a:lnTo>
                  <a:pt x="851916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7996428" y="2930651"/>
            <a:ext cx="853440" cy="0"/>
          </a:xfrm>
          <a:custGeom>
            <a:avLst/>
            <a:gdLst/>
            <a:ahLst/>
            <a:cxnLst/>
            <a:rect l="l" t="t" r="r" b="b"/>
            <a:pathLst>
              <a:path w="853440" h="0">
                <a:moveTo>
                  <a:pt x="0" y="0"/>
                </a:moveTo>
                <a:lnTo>
                  <a:pt x="85344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9418319" y="2930651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 h="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734055" y="256946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3729228" y="2569464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151120" y="2569464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6574535" y="2569464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 h="0">
                <a:moveTo>
                  <a:pt x="0" y="0"/>
                </a:moveTo>
                <a:lnTo>
                  <a:pt x="851916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7996428" y="2569464"/>
            <a:ext cx="853440" cy="0"/>
          </a:xfrm>
          <a:custGeom>
            <a:avLst/>
            <a:gdLst/>
            <a:ahLst/>
            <a:cxnLst/>
            <a:rect l="l" t="t" r="r" b="b"/>
            <a:pathLst>
              <a:path w="853440" h="0">
                <a:moveTo>
                  <a:pt x="0" y="0"/>
                </a:moveTo>
                <a:lnTo>
                  <a:pt x="85344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9418319" y="256946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 h="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2734055" y="2209800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3729228" y="2209800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5151120" y="2209800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574535" y="2209800"/>
            <a:ext cx="3270885" cy="0"/>
          </a:xfrm>
          <a:custGeom>
            <a:avLst/>
            <a:gdLst/>
            <a:ahLst/>
            <a:cxnLst/>
            <a:rect l="l" t="t" r="r" b="b"/>
            <a:pathLst>
              <a:path w="3270884" h="0">
                <a:moveTo>
                  <a:pt x="0" y="0"/>
                </a:moveTo>
                <a:lnTo>
                  <a:pt x="327050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2734055" y="1848611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3729228" y="1846230"/>
            <a:ext cx="6116320" cy="5080"/>
          </a:xfrm>
          <a:custGeom>
            <a:avLst/>
            <a:gdLst/>
            <a:ahLst/>
            <a:cxnLst/>
            <a:rect l="l" t="t" r="r" b="b"/>
            <a:pathLst>
              <a:path w="6116320" h="5080">
                <a:moveTo>
                  <a:pt x="0" y="4762"/>
                </a:moveTo>
                <a:lnTo>
                  <a:pt x="6115812" y="4762"/>
                </a:lnTo>
              </a:path>
              <a:path w="6116320" h="5080">
                <a:moveTo>
                  <a:pt x="0" y="0"/>
                </a:moveTo>
                <a:lnTo>
                  <a:pt x="6115812" y="0"/>
                </a:lnTo>
              </a:path>
            </a:pathLst>
          </a:custGeom>
          <a:ln w="4762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2734055" y="1488947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3729228" y="1488947"/>
            <a:ext cx="6116320" cy="0"/>
          </a:xfrm>
          <a:custGeom>
            <a:avLst/>
            <a:gdLst/>
            <a:ahLst/>
            <a:cxnLst/>
            <a:rect l="l" t="t" r="r" b="b"/>
            <a:pathLst>
              <a:path w="6116320" h="0">
                <a:moveTo>
                  <a:pt x="0" y="0"/>
                </a:moveTo>
                <a:lnTo>
                  <a:pt x="61158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2734055" y="1129283"/>
            <a:ext cx="7111365" cy="0"/>
          </a:xfrm>
          <a:custGeom>
            <a:avLst/>
            <a:gdLst/>
            <a:ahLst/>
            <a:cxnLst/>
            <a:rect l="l" t="t" r="r" b="b"/>
            <a:pathLst>
              <a:path w="7111365" h="0">
                <a:moveTo>
                  <a:pt x="0" y="0"/>
                </a:moveTo>
                <a:lnTo>
                  <a:pt x="711098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3160776" y="1345691"/>
            <a:ext cx="568960" cy="3025140"/>
          </a:xfrm>
          <a:custGeom>
            <a:avLst/>
            <a:gdLst/>
            <a:ahLst/>
            <a:cxnLst/>
            <a:rect l="l" t="t" r="r" b="b"/>
            <a:pathLst>
              <a:path w="568960" h="3025140">
                <a:moveTo>
                  <a:pt x="568451" y="0"/>
                </a:moveTo>
                <a:lnTo>
                  <a:pt x="0" y="0"/>
                </a:lnTo>
                <a:lnTo>
                  <a:pt x="0" y="3025140"/>
                </a:lnTo>
                <a:lnTo>
                  <a:pt x="568451" y="3025140"/>
                </a:lnTo>
                <a:lnTo>
                  <a:pt x="568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4582667" y="1848611"/>
            <a:ext cx="568960" cy="2522220"/>
          </a:xfrm>
          <a:custGeom>
            <a:avLst/>
            <a:gdLst/>
            <a:ahLst/>
            <a:cxnLst/>
            <a:rect l="l" t="t" r="r" b="b"/>
            <a:pathLst>
              <a:path w="568960" h="2522220">
                <a:moveTo>
                  <a:pt x="568452" y="0"/>
                </a:moveTo>
                <a:lnTo>
                  <a:pt x="0" y="0"/>
                </a:lnTo>
                <a:lnTo>
                  <a:pt x="0" y="2522220"/>
                </a:lnTo>
                <a:lnTo>
                  <a:pt x="568452" y="2522220"/>
                </a:lnTo>
                <a:lnTo>
                  <a:pt x="56845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6004559" y="1921764"/>
            <a:ext cx="570230" cy="2449195"/>
          </a:xfrm>
          <a:custGeom>
            <a:avLst/>
            <a:gdLst/>
            <a:ahLst/>
            <a:cxnLst/>
            <a:rect l="l" t="t" r="r" b="b"/>
            <a:pathLst>
              <a:path w="570229" h="2449195">
                <a:moveTo>
                  <a:pt x="569975" y="0"/>
                </a:moveTo>
                <a:lnTo>
                  <a:pt x="0" y="0"/>
                </a:lnTo>
                <a:lnTo>
                  <a:pt x="0" y="2449068"/>
                </a:lnTo>
                <a:lnTo>
                  <a:pt x="569975" y="2449068"/>
                </a:lnTo>
                <a:lnTo>
                  <a:pt x="569975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7426452" y="2426207"/>
            <a:ext cx="570230" cy="1945005"/>
          </a:xfrm>
          <a:custGeom>
            <a:avLst/>
            <a:gdLst/>
            <a:ahLst/>
            <a:cxnLst/>
            <a:rect l="l" t="t" r="r" b="b"/>
            <a:pathLst>
              <a:path w="570229" h="1945004">
                <a:moveTo>
                  <a:pt x="569976" y="0"/>
                </a:moveTo>
                <a:lnTo>
                  <a:pt x="0" y="0"/>
                </a:lnTo>
                <a:lnTo>
                  <a:pt x="0" y="1944623"/>
                </a:lnTo>
                <a:lnTo>
                  <a:pt x="569976" y="1944623"/>
                </a:lnTo>
                <a:lnTo>
                  <a:pt x="56997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8849868" y="2497835"/>
            <a:ext cx="568960" cy="1873250"/>
          </a:xfrm>
          <a:custGeom>
            <a:avLst/>
            <a:gdLst/>
            <a:ahLst/>
            <a:cxnLst/>
            <a:rect l="l" t="t" r="r" b="b"/>
            <a:pathLst>
              <a:path w="568959" h="1873250">
                <a:moveTo>
                  <a:pt x="568451" y="0"/>
                </a:moveTo>
                <a:lnTo>
                  <a:pt x="0" y="0"/>
                </a:lnTo>
                <a:lnTo>
                  <a:pt x="0" y="1872995"/>
                </a:lnTo>
                <a:lnTo>
                  <a:pt x="568451" y="1872995"/>
                </a:lnTo>
                <a:lnTo>
                  <a:pt x="568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2660904" y="1129283"/>
            <a:ext cx="7184390" cy="3314700"/>
          </a:xfrm>
          <a:custGeom>
            <a:avLst/>
            <a:gdLst/>
            <a:ahLst/>
            <a:cxnLst/>
            <a:rect l="l" t="t" r="r" b="b"/>
            <a:pathLst>
              <a:path w="7184390" h="3314700">
                <a:moveTo>
                  <a:pt x="73151" y="3241547"/>
                </a:moveTo>
                <a:lnTo>
                  <a:pt x="73151" y="0"/>
                </a:lnTo>
              </a:path>
              <a:path w="7184390" h="3314700">
                <a:moveTo>
                  <a:pt x="0" y="3241547"/>
                </a:moveTo>
                <a:lnTo>
                  <a:pt x="73151" y="3241547"/>
                </a:lnTo>
              </a:path>
              <a:path w="7184390" h="3314700">
                <a:moveTo>
                  <a:pt x="0" y="2881884"/>
                </a:moveTo>
                <a:lnTo>
                  <a:pt x="73151" y="2881884"/>
                </a:lnTo>
              </a:path>
              <a:path w="7184390" h="3314700">
                <a:moveTo>
                  <a:pt x="0" y="2520696"/>
                </a:moveTo>
                <a:lnTo>
                  <a:pt x="73151" y="2520696"/>
                </a:lnTo>
              </a:path>
              <a:path w="7184390" h="3314700">
                <a:moveTo>
                  <a:pt x="0" y="2161031"/>
                </a:moveTo>
                <a:lnTo>
                  <a:pt x="73151" y="2161031"/>
                </a:lnTo>
              </a:path>
              <a:path w="7184390" h="3314700">
                <a:moveTo>
                  <a:pt x="0" y="1801367"/>
                </a:moveTo>
                <a:lnTo>
                  <a:pt x="73151" y="1801367"/>
                </a:lnTo>
              </a:path>
              <a:path w="7184390" h="3314700">
                <a:moveTo>
                  <a:pt x="0" y="1440179"/>
                </a:moveTo>
                <a:lnTo>
                  <a:pt x="73151" y="1440179"/>
                </a:lnTo>
              </a:path>
              <a:path w="7184390" h="3314700">
                <a:moveTo>
                  <a:pt x="0" y="1080515"/>
                </a:moveTo>
                <a:lnTo>
                  <a:pt x="73151" y="1080515"/>
                </a:lnTo>
              </a:path>
              <a:path w="7184390" h="3314700">
                <a:moveTo>
                  <a:pt x="0" y="719327"/>
                </a:moveTo>
                <a:lnTo>
                  <a:pt x="73151" y="719327"/>
                </a:lnTo>
              </a:path>
              <a:path w="7184390" h="3314700">
                <a:moveTo>
                  <a:pt x="0" y="359663"/>
                </a:moveTo>
                <a:lnTo>
                  <a:pt x="73151" y="359663"/>
                </a:lnTo>
              </a:path>
              <a:path w="7184390" h="3314700">
                <a:moveTo>
                  <a:pt x="0" y="0"/>
                </a:moveTo>
                <a:lnTo>
                  <a:pt x="73151" y="0"/>
                </a:lnTo>
              </a:path>
              <a:path w="7184390" h="3314700">
                <a:moveTo>
                  <a:pt x="73151" y="3241547"/>
                </a:moveTo>
                <a:lnTo>
                  <a:pt x="7184136" y="3241547"/>
                </a:lnTo>
              </a:path>
              <a:path w="7184390" h="3314700">
                <a:moveTo>
                  <a:pt x="73151" y="3241547"/>
                </a:moveTo>
                <a:lnTo>
                  <a:pt x="73151" y="3314700"/>
                </a:lnTo>
              </a:path>
              <a:path w="7184390" h="3314700">
                <a:moveTo>
                  <a:pt x="1495044" y="3241547"/>
                </a:moveTo>
                <a:lnTo>
                  <a:pt x="1495044" y="3314700"/>
                </a:lnTo>
              </a:path>
              <a:path w="7184390" h="3314700">
                <a:moveTo>
                  <a:pt x="2916935" y="3241547"/>
                </a:moveTo>
                <a:lnTo>
                  <a:pt x="2916935" y="3314700"/>
                </a:lnTo>
              </a:path>
              <a:path w="7184390" h="3314700">
                <a:moveTo>
                  <a:pt x="4338828" y="3241547"/>
                </a:moveTo>
                <a:lnTo>
                  <a:pt x="4338828" y="3314700"/>
                </a:lnTo>
              </a:path>
              <a:path w="7184390" h="3314700">
                <a:moveTo>
                  <a:pt x="5762244" y="3241547"/>
                </a:moveTo>
                <a:lnTo>
                  <a:pt x="5762244" y="3314700"/>
                </a:lnTo>
              </a:path>
              <a:path w="7184390" h="3314700">
                <a:moveTo>
                  <a:pt x="7184136" y="3241547"/>
                </a:moveTo>
                <a:lnTo>
                  <a:pt x="7184136" y="331470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 txBox="1"/>
          <p:nvPr/>
        </p:nvSpPr>
        <p:spPr>
          <a:xfrm>
            <a:off x="2277617" y="866923"/>
            <a:ext cx="257810" cy="362966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780"/>
              </a:spcBef>
            </a:pPr>
            <a:r>
              <a:rPr dirty="0" sz="1800" spc="-25">
                <a:latin typeface="Calibri"/>
                <a:cs typeface="Calibri"/>
              </a:rPr>
              <a:t>45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80"/>
              </a:spcBef>
            </a:pPr>
            <a:r>
              <a:rPr dirty="0" sz="1800" spc="-25"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75"/>
              </a:spcBef>
            </a:pPr>
            <a:r>
              <a:rPr dirty="0" sz="1800" spc="-25">
                <a:latin typeface="Calibri"/>
                <a:cs typeface="Calibri"/>
              </a:rPr>
              <a:t>35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80"/>
              </a:spcBef>
            </a:pPr>
            <a:r>
              <a:rPr dirty="0" sz="1800" spc="-25"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75"/>
              </a:spcBef>
            </a:pPr>
            <a:r>
              <a:rPr dirty="0" sz="1800" spc="-25">
                <a:latin typeface="Calibri"/>
                <a:cs typeface="Calibri"/>
              </a:rPr>
              <a:t>25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75"/>
              </a:spcBef>
            </a:pPr>
            <a:r>
              <a:rPr dirty="0" sz="1800" spc="-25"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80"/>
              </a:spcBef>
            </a:pPr>
            <a:r>
              <a:rPr dirty="0" sz="1800" spc="-25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75"/>
              </a:spcBef>
            </a:pPr>
            <a:r>
              <a:rPr dirty="0" sz="1800" spc="-25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80"/>
              </a:spcBef>
            </a:pPr>
            <a:r>
              <a:rPr dirty="0" sz="180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675"/>
              </a:spcBef>
            </a:pP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3947" y="4600194"/>
            <a:ext cx="864615" cy="844550"/>
          </a:xfrm>
          <a:prstGeom prst="rect">
            <a:avLst/>
          </a:prstGeom>
        </p:spPr>
      </p:pic>
      <p:pic>
        <p:nvPicPr>
          <p:cNvPr id="49" name="object 4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3757" y="4611446"/>
            <a:ext cx="1260728" cy="1235710"/>
          </a:xfrm>
          <a:prstGeom prst="rect">
            <a:avLst/>
          </a:prstGeom>
        </p:spPr>
      </p:pic>
      <p:pic>
        <p:nvPicPr>
          <p:cNvPr id="50" name="object 5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2623" y="4618494"/>
            <a:ext cx="1339723" cy="1295400"/>
          </a:xfrm>
          <a:prstGeom prst="rect">
            <a:avLst/>
          </a:prstGeom>
        </p:spPr>
      </p:pic>
      <p:pic>
        <p:nvPicPr>
          <p:cNvPr id="51" name="object 5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7067" y="4599559"/>
            <a:ext cx="1909317" cy="1566062"/>
          </a:xfrm>
          <a:prstGeom prst="rect">
            <a:avLst/>
          </a:prstGeom>
        </p:spPr>
      </p:pic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204205" y="545719"/>
            <a:ext cx="1782445" cy="3549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-10" b="1" i="0">
                <a:solidFill>
                  <a:srgbClr val="000000"/>
                </a:solidFill>
                <a:latin typeface="Calibri"/>
                <a:cs typeface="Calibri"/>
              </a:rPr>
              <a:t>keywords</a:t>
            </a:r>
            <a:r>
              <a:rPr dirty="0" sz="2150" spc="-45" b="1" i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spc="-20" b="1" i="0">
                <a:solidFill>
                  <a:srgbClr val="000000"/>
                </a:solidFill>
                <a:latin typeface="Calibri"/>
                <a:cs typeface="Calibri"/>
              </a:rPr>
              <a:t>Meta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734055" y="4791455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729228" y="4791455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151120" y="4791455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74535" y="4791455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 h="0">
                <a:moveTo>
                  <a:pt x="0" y="0"/>
                </a:moveTo>
                <a:lnTo>
                  <a:pt x="851916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7996428" y="4791455"/>
            <a:ext cx="853440" cy="0"/>
          </a:xfrm>
          <a:custGeom>
            <a:avLst/>
            <a:gdLst/>
            <a:ahLst/>
            <a:cxnLst/>
            <a:rect l="l" t="t" r="r" b="b"/>
            <a:pathLst>
              <a:path w="853440" h="0">
                <a:moveTo>
                  <a:pt x="0" y="0"/>
                </a:moveTo>
                <a:lnTo>
                  <a:pt x="85344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9418319" y="4791455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 h="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734055" y="4058411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729228" y="4058411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151120" y="4058411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574535" y="4058411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 h="0">
                <a:moveTo>
                  <a:pt x="0" y="0"/>
                </a:moveTo>
                <a:lnTo>
                  <a:pt x="851916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7996428" y="4058411"/>
            <a:ext cx="853440" cy="0"/>
          </a:xfrm>
          <a:custGeom>
            <a:avLst/>
            <a:gdLst/>
            <a:ahLst/>
            <a:cxnLst/>
            <a:rect l="l" t="t" r="r" b="b"/>
            <a:pathLst>
              <a:path w="853440" h="0">
                <a:moveTo>
                  <a:pt x="0" y="0"/>
                </a:moveTo>
                <a:lnTo>
                  <a:pt x="85344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9418319" y="4058411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 h="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734055" y="3326891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729228" y="3326891"/>
            <a:ext cx="6116320" cy="0"/>
          </a:xfrm>
          <a:custGeom>
            <a:avLst/>
            <a:gdLst/>
            <a:ahLst/>
            <a:cxnLst/>
            <a:rect l="l" t="t" r="r" b="b"/>
            <a:pathLst>
              <a:path w="6116320" h="0">
                <a:moveTo>
                  <a:pt x="0" y="0"/>
                </a:moveTo>
                <a:lnTo>
                  <a:pt x="61158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734055" y="2593848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729228" y="2593848"/>
            <a:ext cx="6116320" cy="0"/>
          </a:xfrm>
          <a:custGeom>
            <a:avLst/>
            <a:gdLst/>
            <a:ahLst/>
            <a:cxnLst/>
            <a:rect l="l" t="t" r="r" b="b"/>
            <a:pathLst>
              <a:path w="6116320" h="0">
                <a:moveTo>
                  <a:pt x="0" y="0"/>
                </a:moveTo>
                <a:lnTo>
                  <a:pt x="61158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2734055" y="186080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729228" y="1860804"/>
            <a:ext cx="6116320" cy="0"/>
          </a:xfrm>
          <a:custGeom>
            <a:avLst/>
            <a:gdLst/>
            <a:ahLst/>
            <a:cxnLst/>
            <a:rect l="l" t="t" r="r" b="b"/>
            <a:pathLst>
              <a:path w="6116320" h="0">
                <a:moveTo>
                  <a:pt x="0" y="0"/>
                </a:moveTo>
                <a:lnTo>
                  <a:pt x="61158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734055" y="1129283"/>
            <a:ext cx="7111365" cy="0"/>
          </a:xfrm>
          <a:custGeom>
            <a:avLst/>
            <a:gdLst/>
            <a:ahLst/>
            <a:cxnLst/>
            <a:rect l="l" t="t" r="r" b="b"/>
            <a:pathLst>
              <a:path w="7111365" h="0">
                <a:moveTo>
                  <a:pt x="0" y="0"/>
                </a:moveTo>
                <a:lnTo>
                  <a:pt x="711098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160776" y="1787651"/>
            <a:ext cx="568960" cy="3735704"/>
          </a:xfrm>
          <a:custGeom>
            <a:avLst/>
            <a:gdLst/>
            <a:ahLst/>
            <a:cxnLst/>
            <a:rect l="l" t="t" r="r" b="b"/>
            <a:pathLst>
              <a:path w="568960" h="3735704">
                <a:moveTo>
                  <a:pt x="568451" y="0"/>
                </a:moveTo>
                <a:lnTo>
                  <a:pt x="0" y="0"/>
                </a:lnTo>
                <a:lnTo>
                  <a:pt x="0" y="3735324"/>
                </a:lnTo>
                <a:lnTo>
                  <a:pt x="568451" y="3735324"/>
                </a:lnTo>
                <a:lnTo>
                  <a:pt x="568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4582667" y="3765803"/>
            <a:ext cx="568960" cy="1757680"/>
          </a:xfrm>
          <a:custGeom>
            <a:avLst/>
            <a:gdLst/>
            <a:ahLst/>
            <a:cxnLst/>
            <a:rect l="l" t="t" r="r" b="b"/>
            <a:pathLst>
              <a:path w="568960" h="1757679">
                <a:moveTo>
                  <a:pt x="568452" y="0"/>
                </a:moveTo>
                <a:lnTo>
                  <a:pt x="0" y="0"/>
                </a:lnTo>
                <a:lnTo>
                  <a:pt x="0" y="1757172"/>
                </a:lnTo>
                <a:lnTo>
                  <a:pt x="568452" y="1757172"/>
                </a:lnTo>
                <a:lnTo>
                  <a:pt x="56845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6004559" y="3765803"/>
            <a:ext cx="570230" cy="1757680"/>
          </a:xfrm>
          <a:custGeom>
            <a:avLst/>
            <a:gdLst/>
            <a:ahLst/>
            <a:cxnLst/>
            <a:rect l="l" t="t" r="r" b="b"/>
            <a:pathLst>
              <a:path w="570229" h="1757679">
                <a:moveTo>
                  <a:pt x="569975" y="0"/>
                </a:moveTo>
                <a:lnTo>
                  <a:pt x="0" y="0"/>
                </a:lnTo>
                <a:lnTo>
                  <a:pt x="0" y="1757172"/>
                </a:lnTo>
                <a:lnTo>
                  <a:pt x="569975" y="1757172"/>
                </a:lnTo>
                <a:lnTo>
                  <a:pt x="569975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7426452" y="3912108"/>
            <a:ext cx="570230" cy="1610995"/>
          </a:xfrm>
          <a:custGeom>
            <a:avLst/>
            <a:gdLst/>
            <a:ahLst/>
            <a:cxnLst/>
            <a:rect l="l" t="t" r="r" b="b"/>
            <a:pathLst>
              <a:path w="570229" h="1610995">
                <a:moveTo>
                  <a:pt x="569976" y="0"/>
                </a:moveTo>
                <a:lnTo>
                  <a:pt x="0" y="0"/>
                </a:lnTo>
                <a:lnTo>
                  <a:pt x="0" y="1610868"/>
                </a:lnTo>
                <a:lnTo>
                  <a:pt x="569976" y="1610868"/>
                </a:lnTo>
                <a:lnTo>
                  <a:pt x="56997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8849868" y="3985259"/>
            <a:ext cx="568960" cy="1537970"/>
          </a:xfrm>
          <a:custGeom>
            <a:avLst/>
            <a:gdLst/>
            <a:ahLst/>
            <a:cxnLst/>
            <a:rect l="l" t="t" r="r" b="b"/>
            <a:pathLst>
              <a:path w="568959" h="1537970">
                <a:moveTo>
                  <a:pt x="568451" y="0"/>
                </a:moveTo>
                <a:lnTo>
                  <a:pt x="0" y="0"/>
                </a:lnTo>
                <a:lnTo>
                  <a:pt x="0" y="1537715"/>
                </a:lnTo>
                <a:lnTo>
                  <a:pt x="568451" y="1537715"/>
                </a:lnTo>
                <a:lnTo>
                  <a:pt x="568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660904" y="1129283"/>
            <a:ext cx="7184390" cy="4467225"/>
          </a:xfrm>
          <a:custGeom>
            <a:avLst/>
            <a:gdLst/>
            <a:ahLst/>
            <a:cxnLst/>
            <a:rect l="l" t="t" r="r" b="b"/>
            <a:pathLst>
              <a:path w="7184390" h="4467225">
                <a:moveTo>
                  <a:pt x="73151" y="4393692"/>
                </a:moveTo>
                <a:lnTo>
                  <a:pt x="73151" y="0"/>
                </a:lnTo>
              </a:path>
              <a:path w="7184390" h="4467225">
                <a:moveTo>
                  <a:pt x="0" y="4393692"/>
                </a:moveTo>
                <a:lnTo>
                  <a:pt x="73151" y="4393692"/>
                </a:lnTo>
              </a:path>
              <a:path w="7184390" h="4467225">
                <a:moveTo>
                  <a:pt x="0" y="3662172"/>
                </a:moveTo>
                <a:lnTo>
                  <a:pt x="73151" y="3662172"/>
                </a:lnTo>
              </a:path>
              <a:path w="7184390" h="4467225">
                <a:moveTo>
                  <a:pt x="0" y="2929128"/>
                </a:moveTo>
                <a:lnTo>
                  <a:pt x="73151" y="2929128"/>
                </a:lnTo>
              </a:path>
              <a:path w="7184390" h="4467225">
                <a:moveTo>
                  <a:pt x="0" y="2197607"/>
                </a:moveTo>
                <a:lnTo>
                  <a:pt x="73151" y="2197607"/>
                </a:lnTo>
              </a:path>
              <a:path w="7184390" h="4467225">
                <a:moveTo>
                  <a:pt x="0" y="1464564"/>
                </a:moveTo>
                <a:lnTo>
                  <a:pt x="73151" y="1464564"/>
                </a:lnTo>
              </a:path>
              <a:path w="7184390" h="4467225">
                <a:moveTo>
                  <a:pt x="0" y="731519"/>
                </a:moveTo>
                <a:lnTo>
                  <a:pt x="73151" y="731519"/>
                </a:lnTo>
              </a:path>
              <a:path w="7184390" h="4467225">
                <a:moveTo>
                  <a:pt x="0" y="0"/>
                </a:moveTo>
                <a:lnTo>
                  <a:pt x="73151" y="0"/>
                </a:lnTo>
              </a:path>
              <a:path w="7184390" h="4467225">
                <a:moveTo>
                  <a:pt x="73151" y="4393692"/>
                </a:moveTo>
                <a:lnTo>
                  <a:pt x="7184136" y="4393692"/>
                </a:lnTo>
              </a:path>
              <a:path w="7184390" h="4467225">
                <a:moveTo>
                  <a:pt x="73151" y="4393692"/>
                </a:moveTo>
                <a:lnTo>
                  <a:pt x="73151" y="4466844"/>
                </a:lnTo>
              </a:path>
              <a:path w="7184390" h="4467225">
                <a:moveTo>
                  <a:pt x="1495044" y="4393692"/>
                </a:moveTo>
                <a:lnTo>
                  <a:pt x="1495044" y="4466844"/>
                </a:lnTo>
              </a:path>
              <a:path w="7184390" h="4467225">
                <a:moveTo>
                  <a:pt x="2916935" y="4393692"/>
                </a:moveTo>
                <a:lnTo>
                  <a:pt x="2916935" y="4466844"/>
                </a:lnTo>
              </a:path>
              <a:path w="7184390" h="4467225">
                <a:moveTo>
                  <a:pt x="4338828" y="4393692"/>
                </a:moveTo>
                <a:lnTo>
                  <a:pt x="4338828" y="4466844"/>
                </a:lnTo>
              </a:path>
              <a:path w="7184390" h="4467225">
                <a:moveTo>
                  <a:pt x="5762244" y="4393692"/>
                </a:moveTo>
                <a:lnTo>
                  <a:pt x="5762244" y="4466844"/>
                </a:lnTo>
              </a:path>
              <a:path w="7184390" h="4467225">
                <a:moveTo>
                  <a:pt x="7184136" y="4393692"/>
                </a:moveTo>
                <a:lnTo>
                  <a:pt x="7184136" y="4466844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2277617" y="953211"/>
            <a:ext cx="257810" cy="469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60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5"/>
              </a:spcBef>
            </a:pPr>
            <a:r>
              <a:rPr dirty="0" sz="1800" spc="-25">
                <a:latin typeface="Calibri"/>
                <a:cs typeface="Calibri"/>
              </a:rPr>
              <a:t>50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0"/>
              </a:spcBef>
            </a:pPr>
            <a:r>
              <a:rPr dirty="0" sz="1800" spc="-25">
                <a:latin typeface="Calibri"/>
                <a:cs typeface="Calibri"/>
              </a:rPr>
              <a:t>40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0"/>
              </a:spcBef>
            </a:pPr>
            <a:r>
              <a:rPr dirty="0" sz="1800" spc="-25"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5"/>
              </a:spcBef>
            </a:pPr>
            <a:r>
              <a:rPr dirty="0" sz="1800" spc="-25"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0"/>
              </a:spcBef>
            </a:pPr>
            <a:r>
              <a:rPr dirty="0" sz="1800" spc="-25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0"/>
              </a:spcBef>
            </a:pP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995422" y="5646826"/>
            <a:ext cx="901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literature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330065" y="5646826"/>
            <a:ext cx="1075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audiovisual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773928" y="5646826"/>
            <a:ext cx="1031875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literary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1800" spc="-10">
                <a:latin typeface="Calibri"/>
                <a:cs typeface="Calibri"/>
              </a:rPr>
              <a:t>translation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261606" y="5646826"/>
            <a:ext cx="901700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historical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800" spc="-10">
                <a:latin typeface="Calibri"/>
                <a:cs typeface="Calibri"/>
              </a:rPr>
              <a:t>approach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8814943" y="5646826"/>
            <a:ext cx="639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poetry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079238" y="545719"/>
            <a:ext cx="2033905" cy="3549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-10" b="1" i="0">
                <a:solidFill>
                  <a:srgbClr val="000000"/>
                </a:solidFill>
                <a:latin typeface="Calibri"/>
                <a:cs typeface="Calibri"/>
              </a:rPr>
              <a:t>keywords</a:t>
            </a:r>
            <a:r>
              <a:rPr dirty="0" sz="2150" spc="-45" b="1" i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spc="-10" b="1" i="0">
                <a:solidFill>
                  <a:srgbClr val="000000"/>
                </a:solidFill>
                <a:latin typeface="Calibri"/>
                <a:cs typeface="Calibri"/>
              </a:rPr>
              <a:t>Catalan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734055" y="4791455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729228" y="4791455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151120" y="4791455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574535" y="4791455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 h="0">
                <a:moveTo>
                  <a:pt x="0" y="0"/>
                </a:moveTo>
                <a:lnTo>
                  <a:pt x="851916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7996428" y="4791455"/>
            <a:ext cx="853440" cy="0"/>
          </a:xfrm>
          <a:custGeom>
            <a:avLst/>
            <a:gdLst/>
            <a:ahLst/>
            <a:cxnLst/>
            <a:rect l="l" t="t" r="r" b="b"/>
            <a:pathLst>
              <a:path w="853440" h="0">
                <a:moveTo>
                  <a:pt x="0" y="0"/>
                </a:moveTo>
                <a:lnTo>
                  <a:pt x="85344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9418319" y="4791455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 h="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734055" y="4058411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729228" y="4058411"/>
            <a:ext cx="853440" cy="0"/>
          </a:xfrm>
          <a:custGeom>
            <a:avLst/>
            <a:gdLst/>
            <a:ahLst/>
            <a:cxnLst/>
            <a:rect l="l" t="t" r="r" b="b"/>
            <a:pathLst>
              <a:path w="853439" h="0">
                <a:moveTo>
                  <a:pt x="0" y="0"/>
                </a:moveTo>
                <a:lnTo>
                  <a:pt x="85343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151120" y="4060793"/>
            <a:ext cx="2275840" cy="0"/>
          </a:xfrm>
          <a:custGeom>
            <a:avLst/>
            <a:gdLst/>
            <a:ahLst/>
            <a:cxnLst/>
            <a:rect l="l" t="t" r="r" b="b"/>
            <a:pathLst>
              <a:path w="2275840" h="0">
                <a:moveTo>
                  <a:pt x="0" y="0"/>
                </a:moveTo>
                <a:lnTo>
                  <a:pt x="2275331" y="0"/>
                </a:lnTo>
              </a:path>
            </a:pathLst>
          </a:custGeom>
          <a:ln w="4762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5151120" y="4056030"/>
            <a:ext cx="4693920" cy="5080"/>
          </a:xfrm>
          <a:custGeom>
            <a:avLst/>
            <a:gdLst/>
            <a:ahLst/>
            <a:cxnLst/>
            <a:rect l="l" t="t" r="r" b="b"/>
            <a:pathLst>
              <a:path w="4693920" h="5079">
                <a:moveTo>
                  <a:pt x="2845307" y="4762"/>
                </a:moveTo>
                <a:lnTo>
                  <a:pt x="4693920" y="4762"/>
                </a:lnTo>
              </a:path>
              <a:path w="4693920" h="5079">
                <a:moveTo>
                  <a:pt x="0" y="0"/>
                </a:moveTo>
                <a:lnTo>
                  <a:pt x="4693920" y="0"/>
                </a:lnTo>
              </a:path>
            </a:pathLst>
          </a:custGeom>
          <a:ln w="4762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2734055" y="3326891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3729228" y="3326891"/>
            <a:ext cx="6116320" cy="0"/>
          </a:xfrm>
          <a:custGeom>
            <a:avLst/>
            <a:gdLst/>
            <a:ahLst/>
            <a:cxnLst/>
            <a:rect l="l" t="t" r="r" b="b"/>
            <a:pathLst>
              <a:path w="6116320" h="0">
                <a:moveTo>
                  <a:pt x="0" y="0"/>
                </a:moveTo>
                <a:lnTo>
                  <a:pt x="61158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734055" y="2593848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 h="0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729228" y="2593848"/>
            <a:ext cx="6116320" cy="0"/>
          </a:xfrm>
          <a:custGeom>
            <a:avLst/>
            <a:gdLst/>
            <a:ahLst/>
            <a:cxnLst/>
            <a:rect l="l" t="t" r="r" b="b"/>
            <a:pathLst>
              <a:path w="6116320" h="0">
                <a:moveTo>
                  <a:pt x="0" y="0"/>
                </a:moveTo>
                <a:lnTo>
                  <a:pt x="611581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734055" y="1858422"/>
            <a:ext cx="7111365" cy="5080"/>
          </a:xfrm>
          <a:custGeom>
            <a:avLst/>
            <a:gdLst/>
            <a:ahLst/>
            <a:cxnLst/>
            <a:rect l="l" t="t" r="r" b="b"/>
            <a:pathLst>
              <a:path w="7111365" h="5080">
                <a:moveTo>
                  <a:pt x="0" y="4762"/>
                </a:moveTo>
                <a:lnTo>
                  <a:pt x="7110984" y="4762"/>
                </a:lnTo>
              </a:path>
              <a:path w="7111365" h="5080">
                <a:moveTo>
                  <a:pt x="0" y="0"/>
                </a:moveTo>
                <a:lnTo>
                  <a:pt x="7110984" y="0"/>
                </a:lnTo>
              </a:path>
            </a:pathLst>
          </a:custGeom>
          <a:ln w="4762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734055" y="1129283"/>
            <a:ext cx="7111365" cy="0"/>
          </a:xfrm>
          <a:custGeom>
            <a:avLst/>
            <a:gdLst/>
            <a:ahLst/>
            <a:cxnLst/>
            <a:rect l="l" t="t" r="r" b="b"/>
            <a:pathLst>
              <a:path w="7111365" h="0">
                <a:moveTo>
                  <a:pt x="0" y="0"/>
                </a:moveTo>
                <a:lnTo>
                  <a:pt x="711098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160776" y="1860804"/>
            <a:ext cx="568960" cy="3662679"/>
          </a:xfrm>
          <a:custGeom>
            <a:avLst/>
            <a:gdLst/>
            <a:ahLst/>
            <a:cxnLst/>
            <a:rect l="l" t="t" r="r" b="b"/>
            <a:pathLst>
              <a:path w="568960" h="3662679">
                <a:moveTo>
                  <a:pt x="568451" y="0"/>
                </a:moveTo>
                <a:lnTo>
                  <a:pt x="0" y="0"/>
                </a:lnTo>
                <a:lnTo>
                  <a:pt x="0" y="3662172"/>
                </a:lnTo>
                <a:lnTo>
                  <a:pt x="568451" y="3662172"/>
                </a:lnTo>
                <a:lnTo>
                  <a:pt x="568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4582667" y="3619500"/>
            <a:ext cx="568960" cy="1903730"/>
          </a:xfrm>
          <a:custGeom>
            <a:avLst/>
            <a:gdLst/>
            <a:ahLst/>
            <a:cxnLst/>
            <a:rect l="l" t="t" r="r" b="b"/>
            <a:pathLst>
              <a:path w="568960" h="1903729">
                <a:moveTo>
                  <a:pt x="568452" y="0"/>
                </a:moveTo>
                <a:lnTo>
                  <a:pt x="0" y="0"/>
                </a:lnTo>
                <a:lnTo>
                  <a:pt x="0" y="1903476"/>
                </a:lnTo>
                <a:lnTo>
                  <a:pt x="568452" y="1903476"/>
                </a:lnTo>
                <a:lnTo>
                  <a:pt x="56845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6004559" y="4058411"/>
            <a:ext cx="570230" cy="1464945"/>
          </a:xfrm>
          <a:custGeom>
            <a:avLst/>
            <a:gdLst/>
            <a:ahLst/>
            <a:cxnLst/>
            <a:rect l="l" t="t" r="r" b="b"/>
            <a:pathLst>
              <a:path w="570229" h="1464945">
                <a:moveTo>
                  <a:pt x="569975" y="0"/>
                </a:moveTo>
                <a:lnTo>
                  <a:pt x="0" y="0"/>
                </a:lnTo>
                <a:lnTo>
                  <a:pt x="0" y="1464564"/>
                </a:lnTo>
                <a:lnTo>
                  <a:pt x="569975" y="1464564"/>
                </a:lnTo>
                <a:lnTo>
                  <a:pt x="569975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7426452" y="4058411"/>
            <a:ext cx="570230" cy="1464945"/>
          </a:xfrm>
          <a:custGeom>
            <a:avLst/>
            <a:gdLst/>
            <a:ahLst/>
            <a:cxnLst/>
            <a:rect l="l" t="t" r="r" b="b"/>
            <a:pathLst>
              <a:path w="570229" h="1464945">
                <a:moveTo>
                  <a:pt x="569976" y="0"/>
                </a:moveTo>
                <a:lnTo>
                  <a:pt x="0" y="0"/>
                </a:lnTo>
                <a:lnTo>
                  <a:pt x="0" y="1464564"/>
                </a:lnTo>
                <a:lnTo>
                  <a:pt x="569976" y="1464564"/>
                </a:lnTo>
                <a:lnTo>
                  <a:pt x="56997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8849868" y="4204715"/>
            <a:ext cx="568960" cy="1318260"/>
          </a:xfrm>
          <a:custGeom>
            <a:avLst/>
            <a:gdLst/>
            <a:ahLst/>
            <a:cxnLst/>
            <a:rect l="l" t="t" r="r" b="b"/>
            <a:pathLst>
              <a:path w="568959" h="1318260">
                <a:moveTo>
                  <a:pt x="568451" y="0"/>
                </a:moveTo>
                <a:lnTo>
                  <a:pt x="0" y="0"/>
                </a:lnTo>
                <a:lnTo>
                  <a:pt x="0" y="1318259"/>
                </a:lnTo>
                <a:lnTo>
                  <a:pt x="568451" y="1318259"/>
                </a:lnTo>
                <a:lnTo>
                  <a:pt x="568451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2660904" y="1129283"/>
            <a:ext cx="7184390" cy="4467225"/>
          </a:xfrm>
          <a:custGeom>
            <a:avLst/>
            <a:gdLst/>
            <a:ahLst/>
            <a:cxnLst/>
            <a:rect l="l" t="t" r="r" b="b"/>
            <a:pathLst>
              <a:path w="7184390" h="4467225">
                <a:moveTo>
                  <a:pt x="73151" y="4393692"/>
                </a:moveTo>
                <a:lnTo>
                  <a:pt x="73151" y="0"/>
                </a:lnTo>
              </a:path>
              <a:path w="7184390" h="4467225">
                <a:moveTo>
                  <a:pt x="0" y="4393692"/>
                </a:moveTo>
                <a:lnTo>
                  <a:pt x="73151" y="4393692"/>
                </a:lnTo>
              </a:path>
              <a:path w="7184390" h="4467225">
                <a:moveTo>
                  <a:pt x="0" y="3662172"/>
                </a:moveTo>
                <a:lnTo>
                  <a:pt x="73151" y="3662172"/>
                </a:lnTo>
              </a:path>
              <a:path w="7184390" h="4467225">
                <a:moveTo>
                  <a:pt x="0" y="2929128"/>
                </a:moveTo>
                <a:lnTo>
                  <a:pt x="73151" y="2929128"/>
                </a:lnTo>
              </a:path>
              <a:path w="7184390" h="4467225">
                <a:moveTo>
                  <a:pt x="0" y="2197607"/>
                </a:moveTo>
                <a:lnTo>
                  <a:pt x="73151" y="2197607"/>
                </a:lnTo>
              </a:path>
              <a:path w="7184390" h="4467225">
                <a:moveTo>
                  <a:pt x="0" y="1464564"/>
                </a:moveTo>
                <a:lnTo>
                  <a:pt x="73151" y="1464564"/>
                </a:lnTo>
              </a:path>
              <a:path w="7184390" h="4467225">
                <a:moveTo>
                  <a:pt x="0" y="731519"/>
                </a:moveTo>
                <a:lnTo>
                  <a:pt x="73151" y="731519"/>
                </a:lnTo>
              </a:path>
              <a:path w="7184390" h="4467225">
                <a:moveTo>
                  <a:pt x="0" y="0"/>
                </a:moveTo>
                <a:lnTo>
                  <a:pt x="73151" y="0"/>
                </a:lnTo>
              </a:path>
              <a:path w="7184390" h="4467225">
                <a:moveTo>
                  <a:pt x="73151" y="4393692"/>
                </a:moveTo>
                <a:lnTo>
                  <a:pt x="7184136" y="4393692"/>
                </a:lnTo>
              </a:path>
              <a:path w="7184390" h="4467225">
                <a:moveTo>
                  <a:pt x="73151" y="4393692"/>
                </a:moveTo>
                <a:lnTo>
                  <a:pt x="73151" y="4466844"/>
                </a:lnTo>
              </a:path>
              <a:path w="7184390" h="4467225">
                <a:moveTo>
                  <a:pt x="1495044" y="4393692"/>
                </a:moveTo>
                <a:lnTo>
                  <a:pt x="1495044" y="4466844"/>
                </a:lnTo>
              </a:path>
              <a:path w="7184390" h="4467225">
                <a:moveTo>
                  <a:pt x="2916935" y="4393692"/>
                </a:moveTo>
                <a:lnTo>
                  <a:pt x="2916935" y="4466844"/>
                </a:lnTo>
              </a:path>
              <a:path w="7184390" h="4467225">
                <a:moveTo>
                  <a:pt x="4338828" y="4393692"/>
                </a:moveTo>
                <a:lnTo>
                  <a:pt x="4338828" y="4466844"/>
                </a:lnTo>
              </a:path>
              <a:path w="7184390" h="4467225">
                <a:moveTo>
                  <a:pt x="5762244" y="4393692"/>
                </a:moveTo>
                <a:lnTo>
                  <a:pt x="5762244" y="4466844"/>
                </a:lnTo>
              </a:path>
              <a:path w="7184390" h="4467225">
                <a:moveTo>
                  <a:pt x="7184136" y="4393692"/>
                </a:moveTo>
                <a:lnTo>
                  <a:pt x="7184136" y="4466844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277617" y="953211"/>
            <a:ext cx="257810" cy="469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5"/>
              </a:spcBef>
            </a:pPr>
            <a:r>
              <a:rPr dirty="0" sz="1800" spc="-25">
                <a:latin typeface="Calibri"/>
                <a:cs typeface="Calibri"/>
              </a:rPr>
              <a:t>25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0"/>
              </a:spcBef>
            </a:pPr>
            <a:r>
              <a:rPr dirty="0" sz="1800" spc="-25"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0"/>
              </a:spcBef>
            </a:pPr>
            <a:r>
              <a:rPr dirty="0" sz="1800" spc="-25">
                <a:latin typeface="Calibri"/>
                <a:cs typeface="Calibri"/>
              </a:rPr>
              <a:t>15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5"/>
              </a:spcBef>
            </a:pPr>
            <a:r>
              <a:rPr dirty="0" sz="1800" spc="-25"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0"/>
              </a:spcBef>
            </a:pPr>
            <a:r>
              <a:rPr dirty="0" sz="180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0"/>
              </a:spcBef>
            </a:pP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994786" y="5646826"/>
            <a:ext cx="901700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historical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800" spc="-10">
                <a:latin typeface="Calibri"/>
                <a:cs typeface="Calibri"/>
              </a:rPr>
              <a:t>approach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351782" y="5646826"/>
            <a:ext cx="1031875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translation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1800" spc="-10">
                <a:latin typeface="Calibri"/>
                <a:cs typeface="Calibri"/>
              </a:rPr>
              <a:t>theory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970523" y="5646826"/>
            <a:ext cx="639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poetry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196455" y="5646826"/>
            <a:ext cx="1031875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literary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1800" spc="-10">
                <a:latin typeface="Calibri"/>
                <a:cs typeface="Calibri"/>
              </a:rPr>
              <a:t>translation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792336" y="5646826"/>
            <a:ext cx="685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culture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059426" y="545719"/>
            <a:ext cx="2072639" cy="3549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-10" b="1" i="0">
                <a:solidFill>
                  <a:srgbClr val="000000"/>
                </a:solidFill>
                <a:latin typeface="Calibri"/>
                <a:cs typeface="Calibri"/>
              </a:rPr>
              <a:t>keywords</a:t>
            </a:r>
            <a:r>
              <a:rPr dirty="0" sz="2150" spc="-45" b="1" i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spc="-10" b="1" i="0">
                <a:solidFill>
                  <a:srgbClr val="000000"/>
                </a:solidFill>
                <a:latin typeface="Calibri"/>
                <a:cs typeface="Calibri"/>
              </a:rPr>
              <a:t>Chinese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965704" y="4791455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5" h="0">
                <a:moveTo>
                  <a:pt x="0" y="0"/>
                </a:moveTo>
                <a:lnTo>
                  <a:pt x="41300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928871" y="4791455"/>
            <a:ext cx="826135" cy="0"/>
          </a:xfrm>
          <a:custGeom>
            <a:avLst/>
            <a:gdLst/>
            <a:ahLst/>
            <a:cxnLst/>
            <a:rect l="l" t="t" r="r" b="b"/>
            <a:pathLst>
              <a:path w="826135" h="0">
                <a:moveTo>
                  <a:pt x="0" y="0"/>
                </a:moveTo>
                <a:lnTo>
                  <a:pt x="82600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305044" y="4791455"/>
            <a:ext cx="824865" cy="0"/>
          </a:xfrm>
          <a:custGeom>
            <a:avLst/>
            <a:gdLst/>
            <a:ahLst/>
            <a:cxnLst/>
            <a:rect l="l" t="t" r="r" b="b"/>
            <a:pathLst>
              <a:path w="824864" h="0">
                <a:moveTo>
                  <a:pt x="0" y="0"/>
                </a:moveTo>
                <a:lnTo>
                  <a:pt x="824483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679692" y="4791455"/>
            <a:ext cx="826135" cy="0"/>
          </a:xfrm>
          <a:custGeom>
            <a:avLst/>
            <a:gdLst/>
            <a:ahLst/>
            <a:cxnLst/>
            <a:rect l="l" t="t" r="r" b="b"/>
            <a:pathLst>
              <a:path w="826134" h="0">
                <a:moveTo>
                  <a:pt x="0" y="0"/>
                </a:moveTo>
                <a:lnTo>
                  <a:pt x="82600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055864" y="4791455"/>
            <a:ext cx="826135" cy="0"/>
          </a:xfrm>
          <a:custGeom>
            <a:avLst/>
            <a:gdLst/>
            <a:ahLst/>
            <a:cxnLst/>
            <a:rect l="l" t="t" r="r" b="b"/>
            <a:pathLst>
              <a:path w="826134" h="0">
                <a:moveTo>
                  <a:pt x="0" y="0"/>
                </a:moveTo>
                <a:lnTo>
                  <a:pt x="82600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9432035" y="4791455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0" y="0"/>
                </a:moveTo>
                <a:lnTo>
                  <a:pt x="41300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2965704" y="4058411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5" h="0">
                <a:moveTo>
                  <a:pt x="0" y="0"/>
                </a:moveTo>
                <a:lnTo>
                  <a:pt x="41300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928871" y="4058411"/>
            <a:ext cx="826135" cy="0"/>
          </a:xfrm>
          <a:custGeom>
            <a:avLst/>
            <a:gdLst/>
            <a:ahLst/>
            <a:cxnLst/>
            <a:rect l="l" t="t" r="r" b="b"/>
            <a:pathLst>
              <a:path w="826135" h="0">
                <a:moveTo>
                  <a:pt x="0" y="0"/>
                </a:moveTo>
                <a:lnTo>
                  <a:pt x="82600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305044" y="4058411"/>
            <a:ext cx="824865" cy="0"/>
          </a:xfrm>
          <a:custGeom>
            <a:avLst/>
            <a:gdLst/>
            <a:ahLst/>
            <a:cxnLst/>
            <a:rect l="l" t="t" r="r" b="b"/>
            <a:pathLst>
              <a:path w="824864" h="0">
                <a:moveTo>
                  <a:pt x="0" y="0"/>
                </a:moveTo>
                <a:lnTo>
                  <a:pt x="824483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679692" y="4058411"/>
            <a:ext cx="826135" cy="0"/>
          </a:xfrm>
          <a:custGeom>
            <a:avLst/>
            <a:gdLst/>
            <a:ahLst/>
            <a:cxnLst/>
            <a:rect l="l" t="t" r="r" b="b"/>
            <a:pathLst>
              <a:path w="826134" h="0">
                <a:moveTo>
                  <a:pt x="0" y="0"/>
                </a:moveTo>
                <a:lnTo>
                  <a:pt x="82600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8055864" y="4058411"/>
            <a:ext cx="826135" cy="0"/>
          </a:xfrm>
          <a:custGeom>
            <a:avLst/>
            <a:gdLst/>
            <a:ahLst/>
            <a:cxnLst/>
            <a:rect l="l" t="t" r="r" b="b"/>
            <a:pathLst>
              <a:path w="826134" h="0">
                <a:moveTo>
                  <a:pt x="0" y="0"/>
                </a:moveTo>
                <a:lnTo>
                  <a:pt x="82600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9432035" y="4058411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0" y="0"/>
                </a:moveTo>
                <a:lnTo>
                  <a:pt x="41300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965704" y="3326891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5" h="0">
                <a:moveTo>
                  <a:pt x="0" y="0"/>
                </a:moveTo>
                <a:lnTo>
                  <a:pt x="41300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3928871" y="3326891"/>
            <a:ext cx="826135" cy="0"/>
          </a:xfrm>
          <a:custGeom>
            <a:avLst/>
            <a:gdLst/>
            <a:ahLst/>
            <a:cxnLst/>
            <a:rect l="l" t="t" r="r" b="b"/>
            <a:pathLst>
              <a:path w="826135" h="0">
                <a:moveTo>
                  <a:pt x="0" y="0"/>
                </a:moveTo>
                <a:lnTo>
                  <a:pt x="82600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5305044" y="3326891"/>
            <a:ext cx="824865" cy="0"/>
          </a:xfrm>
          <a:custGeom>
            <a:avLst/>
            <a:gdLst/>
            <a:ahLst/>
            <a:cxnLst/>
            <a:rect l="l" t="t" r="r" b="b"/>
            <a:pathLst>
              <a:path w="824864" h="0">
                <a:moveTo>
                  <a:pt x="0" y="0"/>
                </a:moveTo>
                <a:lnTo>
                  <a:pt x="824483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6679692" y="3326891"/>
            <a:ext cx="826135" cy="0"/>
          </a:xfrm>
          <a:custGeom>
            <a:avLst/>
            <a:gdLst/>
            <a:ahLst/>
            <a:cxnLst/>
            <a:rect l="l" t="t" r="r" b="b"/>
            <a:pathLst>
              <a:path w="826134" h="0">
                <a:moveTo>
                  <a:pt x="0" y="0"/>
                </a:moveTo>
                <a:lnTo>
                  <a:pt x="82600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8055864" y="3326891"/>
            <a:ext cx="826135" cy="0"/>
          </a:xfrm>
          <a:custGeom>
            <a:avLst/>
            <a:gdLst/>
            <a:ahLst/>
            <a:cxnLst/>
            <a:rect l="l" t="t" r="r" b="b"/>
            <a:pathLst>
              <a:path w="826134" h="0">
                <a:moveTo>
                  <a:pt x="0" y="0"/>
                </a:moveTo>
                <a:lnTo>
                  <a:pt x="82600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9432035" y="3326891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4" h="0">
                <a:moveTo>
                  <a:pt x="0" y="0"/>
                </a:moveTo>
                <a:lnTo>
                  <a:pt x="41300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2965704" y="2593848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5" h="0">
                <a:moveTo>
                  <a:pt x="0" y="0"/>
                </a:moveTo>
                <a:lnTo>
                  <a:pt x="41300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928871" y="2593848"/>
            <a:ext cx="826135" cy="0"/>
          </a:xfrm>
          <a:custGeom>
            <a:avLst/>
            <a:gdLst/>
            <a:ahLst/>
            <a:cxnLst/>
            <a:rect l="l" t="t" r="r" b="b"/>
            <a:pathLst>
              <a:path w="826135" h="0">
                <a:moveTo>
                  <a:pt x="0" y="0"/>
                </a:moveTo>
                <a:lnTo>
                  <a:pt x="82600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5305044" y="2593848"/>
            <a:ext cx="824865" cy="0"/>
          </a:xfrm>
          <a:custGeom>
            <a:avLst/>
            <a:gdLst/>
            <a:ahLst/>
            <a:cxnLst/>
            <a:rect l="l" t="t" r="r" b="b"/>
            <a:pathLst>
              <a:path w="824864" h="0">
                <a:moveTo>
                  <a:pt x="0" y="0"/>
                </a:moveTo>
                <a:lnTo>
                  <a:pt x="824483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6679692" y="2593848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34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2965704" y="1860804"/>
            <a:ext cx="413384" cy="0"/>
          </a:xfrm>
          <a:custGeom>
            <a:avLst/>
            <a:gdLst/>
            <a:ahLst/>
            <a:cxnLst/>
            <a:rect l="l" t="t" r="r" b="b"/>
            <a:pathLst>
              <a:path w="413385" h="0">
                <a:moveTo>
                  <a:pt x="0" y="0"/>
                </a:moveTo>
                <a:lnTo>
                  <a:pt x="413004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3928871" y="1860804"/>
            <a:ext cx="5916295" cy="0"/>
          </a:xfrm>
          <a:custGeom>
            <a:avLst/>
            <a:gdLst/>
            <a:ahLst/>
            <a:cxnLst/>
            <a:rect l="l" t="t" r="r" b="b"/>
            <a:pathLst>
              <a:path w="5916295" h="0">
                <a:moveTo>
                  <a:pt x="0" y="0"/>
                </a:moveTo>
                <a:lnTo>
                  <a:pt x="591616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2965704" y="1129283"/>
            <a:ext cx="6879590" cy="0"/>
          </a:xfrm>
          <a:custGeom>
            <a:avLst/>
            <a:gdLst/>
            <a:ahLst/>
            <a:cxnLst/>
            <a:rect l="l" t="t" r="r" b="b"/>
            <a:pathLst>
              <a:path w="6879590" h="0">
                <a:moveTo>
                  <a:pt x="0" y="0"/>
                </a:moveTo>
                <a:lnTo>
                  <a:pt x="6879336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3378708" y="1520952"/>
            <a:ext cx="550545" cy="4002404"/>
          </a:xfrm>
          <a:custGeom>
            <a:avLst/>
            <a:gdLst/>
            <a:ahLst/>
            <a:cxnLst/>
            <a:rect l="l" t="t" r="r" b="b"/>
            <a:pathLst>
              <a:path w="550545" h="4002404">
                <a:moveTo>
                  <a:pt x="550163" y="0"/>
                </a:moveTo>
                <a:lnTo>
                  <a:pt x="0" y="0"/>
                </a:lnTo>
                <a:lnTo>
                  <a:pt x="0" y="4002024"/>
                </a:lnTo>
                <a:lnTo>
                  <a:pt x="550163" y="4002024"/>
                </a:lnTo>
                <a:lnTo>
                  <a:pt x="55016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4754879" y="1891283"/>
            <a:ext cx="550545" cy="3632200"/>
          </a:xfrm>
          <a:custGeom>
            <a:avLst/>
            <a:gdLst/>
            <a:ahLst/>
            <a:cxnLst/>
            <a:rect l="l" t="t" r="r" b="b"/>
            <a:pathLst>
              <a:path w="550545" h="3632200">
                <a:moveTo>
                  <a:pt x="550164" y="0"/>
                </a:moveTo>
                <a:lnTo>
                  <a:pt x="0" y="0"/>
                </a:lnTo>
                <a:lnTo>
                  <a:pt x="0" y="3631691"/>
                </a:lnTo>
                <a:lnTo>
                  <a:pt x="550164" y="3631691"/>
                </a:lnTo>
                <a:lnTo>
                  <a:pt x="55016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6129528" y="1920239"/>
            <a:ext cx="550545" cy="3602990"/>
          </a:xfrm>
          <a:custGeom>
            <a:avLst/>
            <a:gdLst/>
            <a:ahLst/>
            <a:cxnLst/>
            <a:rect l="l" t="t" r="r" b="b"/>
            <a:pathLst>
              <a:path w="550545" h="3602990">
                <a:moveTo>
                  <a:pt x="550164" y="0"/>
                </a:moveTo>
                <a:lnTo>
                  <a:pt x="0" y="0"/>
                </a:lnTo>
                <a:lnTo>
                  <a:pt x="0" y="3602736"/>
                </a:lnTo>
                <a:lnTo>
                  <a:pt x="550164" y="3602736"/>
                </a:lnTo>
                <a:lnTo>
                  <a:pt x="55016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7505700" y="2601467"/>
            <a:ext cx="550545" cy="2921635"/>
          </a:xfrm>
          <a:custGeom>
            <a:avLst/>
            <a:gdLst/>
            <a:ahLst/>
            <a:cxnLst/>
            <a:rect l="l" t="t" r="r" b="b"/>
            <a:pathLst>
              <a:path w="550545" h="2921635">
                <a:moveTo>
                  <a:pt x="550164" y="0"/>
                </a:moveTo>
                <a:lnTo>
                  <a:pt x="0" y="0"/>
                </a:lnTo>
                <a:lnTo>
                  <a:pt x="0" y="2921508"/>
                </a:lnTo>
                <a:lnTo>
                  <a:pt x="550164" y="2921508"/>
                </a:lnTo>
                <a:lnTo>
                  <a:pt x="55016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8881871" y="2659379"/>
            <a:ext cx="550545" cy="2863850"/>
          </a:xfrm>
          <a:custGeom>
            <a:avLst/>
            <a:gdLst/>
            <a:ahLst/>
            <a:cxnLst/>
            <a:rect l="l" t="t" r="r" b="b"/>
            <a:pathLst>
              <a:path w="550545" h="2863850">
                <a:moveTo>
                  <a:pt x="550163" y="0"/>
                </a:moveTo>
                <a:lnTo>
                  <a:pt x="0" y="0"/>
                </a:lnTo>
                <a:lnTo>
                  <a:pt x="0" y="2863596"/>
                </a:lnTo>
                <a:lnTo>
                  <a:pt x="550163" y="2863596"/>
                </a:lnTo>
                <a:lnTo>
                  <a:pt x="55016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2892551" y="1129283"/>
            <a:ext cx="6952615" cy="4467225"/>
          </a:xfrm>
          <a:custGeom>
            <a:avLst/>
            <a:gdLst/>
            <a:ahLst/>
            <a:cxnLst/>
            <a:rect l="l" t="t" r="r" b="b"/>
            <a:pathLst>
              <a:path w="6952615" h="4467225">
                <a:moveTo>
                  <a:pt x="73152" y="4393692"/>
                </a:moveTo>
                <a:lnTo>
                  <a:pt x="73152" y="0"/>
                </a:lnTo>
              </a:path>
              <a:path w="6952615" h="4467225">
                <a:moveTo>
                  <a:pt x="0" y="4393692"/>
                </a:moveTo>
                <a:lnTo>
                  <a:pt x="73152" y="4393692"/>
                </a:lnTo>
              </a:path>
              <a:path w="6952615" h="4467225">
                <a:moveTo>
                  <a:pt x="0" y="3662172"/>
                </a:moveTo>
                <a:lnTo>
                  <a:pt x="73152" y="3662172"/>
                </a:lnTo>
              </a:path>
              <a:path w="6952615" h="4467225">
                <a:moveTo>
                  <a:pt x="0" y="2929128"/>
                </a:moveTo>
                <a:lnTo>
                  <a:pt x="73152" y="2929128"/>
                </a:lnTo>
              </a:path>
              <a:path w="6952615" h="4467225">
                <a:moveTo>
                  <a:pt x="0" y="2197607"/>
                </a:moveTo>
                <a:lnTo>
                  <a:pt x="73152" y="2197607"/>
                </a:lnTo>
              </a:path>
              <a:path w="6952615" h="4467225">
                <a:moveTo>
                  <a:pt x="0" y="1464564"/>
                </a:moveTo>
                <a:lnTo>
                  <a:pt x="73152" y="1464564"/>
                </a:lnTo>
              </a:path>
              <a:path w="6952615" h="4467225">
                <a:moveTo>
                  <a:pt x="0" y="731519"/>
                </a:moveTo>
                <a:lnTo>
                  <a:pt x="73152" y="731519"/>
                </a:lnTo>
              </a:path>
              <a:path w="6952615" h="4467225">
                <a:moveTo>
                  <a:pt x="0" y="0"/>
                </a:moveTo>
                <a:lnTo>
                  <a:pt x="73152" y="0"/>
                </a:lnTo>
              </a:path>
              <a:path w="6952615" h="4467225">
                <a:moveTo>
                  <a:pt x="73152" y="4393692"/>
                </a:moveTo>
                <a:lnTo>
                  <a:pt x="6952488" y="4393692"/>
                </a:lnTo>
              </a:path>
              <a:path w="6952615" h="4467225">
                <a:moveTo>
                  <a:pt x="73152" y="4393692"/>
                </a:moveTo>
                <a:lnTo>
                  <a:pt x="73152" y="4466844"/>
                </a:lnTo>
              </a:path>
              <a:path w="6952615" h="4467225">
                <a:moveTo>
                  <a:pt x="1449324" y="4393692"/>
                </a:moveTo>
                <a:lnTo>
                  <a:pt x="1449324" y="4466844"/>
                </a:lnTo>
              </a:path>
              <a:path w="6952615" h="4467225">
                <a:moveTo>
                  <a:pt x="2825496" y="4393692"/>
                </a:moveTo>
                <a:lnTo>
                  <a:pt x="2825496" y="4466844"/>
                </a:lnTo>
              </a:path>
              <a:path w="6952615" h="4467225">
                <a:moveTo>
                  <a:pt x="4200144" y="4393692"/>
                </a:moveTo>
                <a:lnTo>
                  <a:pt x="4200144" y="4466844"/>
                </a:lnTo>
              </a:path>
              <a:path w="6952615" h="4467225">
                <a:moveTo>
                  <a:pt x="5576316" y="4393692"/>
                </a:moveTo>
                <a:lnTo>
                  <a:pt x="5576316" y="4466844"/>
                </a:lnTo>
              </a:path>
              <a:path w="6952615" h="4467225">
                <a:moveTo>
                  <a:pt x="6952488" y="4393692"/>
                </a:moveTo>
                <a:lnTo>
                  <a:pt x="6952488" y="4466844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2277617" y="953211"/>
            <a:ext cx="490220" cy="469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1200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415"/>
              </a:spcBef>
            </a:pPr>
            <a:r>
              <a:rPr dirty="0" sz="1800" spc="-20"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1410"/>
              </a:spcBef>
            </a:pPr>
            <a:r>
              <a:rPr dirty="0" sz="1800" spc="-25">
                <a:latin typeface="Calibri"/>
                <a:cs typeface="Calibri"/>
              </a:rPr>
              <a:t>800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1410"/>
              </a:spcBef>
            </a:pPr>
            <a:r>
              <a:rPr dirty="0" sz="1800" spc="-25">
                <a:latin typeface="Calibri"/>
                <a:cs typeface="Calibri"/>
              </a:rPr>
              <a:t>600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1415"/>
              </a:spcBef>
            </a:pPr>
            <a:r>
              <a:rPr dirty="0" sz="1800" spc="-25">
                <a:latin typeface="Calibri"/>
                <a:cs typeface="Calibri"/>
              </a:rPr>
              <a:t>400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1410"/>
              </a:spcBef>
            </a:pPr>
            <a:r>
              <a:rPr dirty="0" sz="1800" spc="-25">
                <a:latin typeface="Calibri"/>
                <a:cs typeface="Calibri"/>
              </a:rPr>
              <a:t>200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1410"/>
              </a:spcBef>
            </a:pP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138042" y="5646826"/>
            <a:ext cx="1031875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11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800" spc="-10">
                <a:latin typeface="Calibri"/>
                <a:cs typeface="Calibri"/>
              </a:rPr>
              <a:t>translation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687570" y="5646826"/>
            <a:ext cx="685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culture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956172" y="5646826"/>
            <a:ext cx="8997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literature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331202" y="5646826"/>
            <a:ext cx="901700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historical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800" spc="-10">
                <a:latin typeface="Calibri"/>
                <a:cs typeface="Calibri"/>
              </a:rPr>
              <a:t>approach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8562847" y="5646826"/>
            <a:ext cx="1189355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Calibri"/>
                <a:cs typeface="Calibri"/>
              </a:rPr>
              <a:t>comparative</a:t>
            </a:r>
            <a:endParaRPr sz="18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35"/>
              </a:spcBef>
            </a:pPr>
            <a:r>
              <a:rPr dirty="0" sz="1800" spc="-10">
                <a:latin typeface="Calibri"/>
                <a:cs typeface="Calibri"/>
              </a:rPr>
              <a:t>research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105146" y="545719"/>
            <a:ext cx="1981835" cy="3549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-10" b="1" i="0">
                <a:solidFill>
                  <a:srgbClr val="000000"/>
                </a:solidFill>
                <a:latin typeface="Calibri"/>
                <a:cs typeface="Calibri"/>
              </a:rPr>
              <a:t>keywords</a:t>
            </a:r>
            <a:r>
              <a:rPr dirty="0" sz="2150" spc="-45" b="1" i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spc="-10" b="1" i="0">
                <a:solidFill>
                  <a:srgbClr val="000000"/>
                </a:solidFill>
                <a:latin typeface="Calibri"/>
                <a:cs typeface="Calibri"/>
              </a:rPr>
              <a:t>English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2711" y="2412238"/>
            <a:ext cx="5892165" cy="2854960"/>
          </a:xfrm>
          <a:prstGeom prst="rect">
            <a:avLst/>
          </a:prstGeom>
        </p:spPr>
        <p:txBody>
          <a:bodyPr wrap="square" lIns="0" tIns="212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depending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on:</a:t>
            </a:r>
            <a:endParaRPr sz="2400">
              <a:latin typeface="Times New Roman"/>
              <a:cs typeface="Times New Roman"/>
            </a:endParaRPr>
          </a:p>
          <a:p>
            <a:pPr marL="190500" indent="-178435">
              <a:lnSpc>
                <a:spcPct val="100000"/>
              </a:lnSpc>
              <a:spcBef>
                <a:spcPts val="1570"/>
              </a:spcBef>
              <a:buChar char="-"/>
              <a:tabLst>
                <a:tab pos="191135" algn="l"/>
              </a:tabLst>
            </a:pP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availability</a:t>
            </a: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190500" indent="-178435">
              <a:lnSpc>
                <a:spcPct val="100000"/>
              </a:lnSpc>
              <a:spcBef>
                <a:spcPts val="1590"/>
              </a:spcBef>
              <a:buChar char="-"/>
              <a:tabLst>
                <a:tab pos="191135" algn="l"/>
              </a:tabLst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focus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researcher</a:t>
            </a:r>
            <a:endParaRPr sz="2400">
              <a:latin typeface="Times New Roman"/>
              <a:cs typeface="Times New Roman"/>
            </a:endParaRPr>
          </a:p>
          <a:p>
            <a:pPr marL="190500" indent="-178435">
              <a:lnSpc>
                <a:spcPct val="100000"/>
              </a:lnSpc>
              <a:spcBef>
                <a:spcPts val="1570"/>
              </a:spcBef>
              <a:buChar char="-"/>
              <a:tabLst>
                <a:tab pos="191135" algn="l"/>
              </a:tabLst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available</a:t>
            </a:r>
            <a:r>
              <a:rPr dirty="0" sz="2400" spc="-1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software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added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value: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contextualization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triangulation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711" y="1602485"/>
            <a:ext cx="724280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 i="0">
                <a:solidFill>
                  <a:srgbClr val="FFFFFF"/>
                </a:solidFill>
                <a:latin typeface="Times New Roman"/>
                <a:cs typeface="Times New Roman"/>
              </a:rPr>
              <a:t>bibliometric/quantitative</a:t>
            </a:r>
            <a:r>
              <a:rPr dirty="0" sz="3600" spc="-16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0">
                <a:solidFill>
                  <a:srgbClr val="FFFFFF"/>
                </a:solidFill>
                <a:latin typeface="Times New Roman"/>
                <a:cs typeface="Times New Roman"/>
              </a:rPr>
              <a:t>approaches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2711" y="2412238"/>
            <a:ext cx="10808335" cy="1724025"/>
          </a:xfrm>
          <a:prstGeom prst="rect">
            <a:avLst/>
          </a:prstGeom>
        </p:spPr>
        <p:txBody>
          <a:bodyPr wrap="square" lIns="0" tIns="212090" rIns="0" bIns="0" rtlCol="0" vert="horz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670"/>
              </a:spcBef>
              <a:buChar char="-"/>
              <a:tabLst>
                <a:tab pos="191135" algn="l"/>
              </a:tabLst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sociology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T:</a:t>
            </a:r>
            <a:r>
              <a:rPr dirty="0" sz="2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social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practice,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ethnographic</a:t>
            </a: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methods,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translator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studies,</a:t>
            </a:r>
            <a:r>
              <a:rPr dirty="0" sz="24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flows</a:t>
            </a:r>
            <a:endParaRPr sz="2400">
              <a:latin typeface="Times New Roman"/>
              <a:cs typeface="Times New Roman"/>
            </a:endParaRPr>
          </a:p>
          <a:p>
            <a:pPr marL="190500" indent="-178435">
              <a:lnSpc>
                <a:spcPct val="100000"/>
              </a:lnSpc>
              <a:spcBef>
                <a:spcPts val="1570"/>
              </a:spcBef>
              <a:buChar char="-"/>
              <a:tabLst>
                <a:tab pos="191135" algn="l"/>
              </a:tabLst>
            </a:pP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“movability</a:t>
            </a:r>
            <a:r>
              <a:rPr dirty="0" sz="24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T”</a:t>
            </a: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(Polezzi)</a:t>
            </a:r>
            <a:r>
              <a:rPr dirty="0" sz="2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translators/scholars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1590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e.g.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historical</a:t>
            </a:r>
            <a:r>
              <a:rPr dirty="0" sz="24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research</a:t>
            </a:r>
            <a:r>
              <a:rPr dirty="0" sz="24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Philipp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Hofeneder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711" y="1602485"/>
            <a:ext cx="43986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social</a:t>
            </a:r>
            <a:r>
              <a:rPr dirty="0" sz="3600" spc="-95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studies</a:t>
            </a:r>
            <a:r>
              <a:rPr dirty="0" sz="3600" spc="-95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3600" spc="-145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spc="-20" b="1" i="0">
                <a:solidFill>
                  <a:srgbClr val="FFFFFF"/>
                </a:solidFill>
                <a:latin typeface="Times New Roman"/>
                <a:cs typeface="Times New Roman"/>
              </a:rPr>
              <a:t>T(S)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86100" y="4078223"/>
            <a:ext cx="109855" cy="0"/>
          </a:xfrm>
          <a:custGeom>
            <a:avLst/>
            <a:gdLst/>
            <a:ahLst/>
            <a:cxnLst/>
            <a:rect l="l" t="t" r="r" b="b"/>
            <a:pathLst>
              <a:path w="109855" h="0">
                <a:moveTo>
                  <a:pt x="0" y="0"/>
                </a:moveTo>
                <a:lnTo>
                  <a:pt x="10972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340608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703320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067555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430267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4792979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155691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519928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882640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245352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608064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972300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7335011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7697723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8061959" y="407822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40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8424671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8787383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9150095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9514331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9877043" y="40782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40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0239756" y="4078223"/>
            <a:ext cx="109855" cy="0"/>
          </a:xfrm>
          <a:custGeom>
            <a:avLst/>
            <a:gdLst/>
            <a:ahLst/>
            <a:cxnLst/>
            <a:rect l="l" t="t" r="r" b="b"/>
            <a:pathLst>
              <a:path w="109854" h="0">
                <a:moveTo>
                  <a:pt x="0" y="0"/>
                </a:moveTo>
                <a:lnTo>
                  <a:pt x="10972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3086100" y="3430523"/>
            <a:ext cx="109855" cy="0"/>
          </a:xfrm>
          <a:custGeom>
            <a:avLst/>
            <a:gdLst/>
            <a:ahLst/>
            <a:cxnLst/>
            <a:rect l="l" t="t" r="r" b="b"/>
            <a:pathLst>
              <a:path w="109855" h="0">
                <a:moveTo>
                  <a:pt x="0" y="0"/>
                </a:moveTo>
                <a:lnTo>
                  <a:pt x="10972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3340608" y="34305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3703320" y="34305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4067555" y="34305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4430267" y="34305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4792979" y="34305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155691" y="34305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519928" y="34305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882640" y="34305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6245352" y="34305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6608064" y="3430523"/>
            <a:ext cx="3741420" cy="0"/>
          </a:xfrm>
          <a:custGeom>
            <a:avLst/>
            <a:gdLst/>
            <a:ahLst/>
            <a:cxnLst/>
            <a:rect l="l" t="t" r="r" b="b"/>
            <a:pathLst>
              <a:path w="3741420" h="0">
                <a:moveTo>
                  <a:pt x="0" y="0"/>
                </a:moveTo>
                <a:lnTo>
                  <a:pt x="3741419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3086100" y="2782823"/>
            <a:ext cx="109855" cy="0"/>
          </a:xfrm>
          <a:custGeom>
            <a:avLst/>
            <a:gdLst/>
            <a:ahLst/>
            <a:cxnLst/>
            <a:rect l="l" t="t" r="r" b="b"/>
            <a:pathLst>
              <a:path w="109855" h="0">
                <a:moveTo>
                  <a:pt x="0" y="0"/>
                </a:moveTo>
                <a:lnTo>
                  <a:pt x="10972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3340608" y="27828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3703320" y="27828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4067555" y="27828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4430267" y="2782823"/>
            <a:ext cx="5919470" cy="0"/>
          </a:xfrm>
          <a:custGeom>
            <a:avLst/>
            <a:gdLst/>
            <a:ahLst/>
            <a:cxnLst/>
            <a:rect l="l" t="t" r="r" b="b"/>
            <a:pathLst>
              <a:path w="5919470" h="0">
                <a:moveTo>
                  <a:pt x="0" y="0"/>
                </a:moveTo>
                <a:lnTo>
                  <a:pt x="5919216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3086100" y="2135123"/>
            <a:ext cx="109855" cy="0"/>
          </a:xfrm>
          <a:custGeom>
            <a:avLst/>
            <a:gdLst/>
            <a:ahLst/>
            <a:cxnLst/>
            <a:rect l="l" t="t" r="r" b="b"/>
            <a:pathLst>
              <a:path w="109855" h="0">
                <a:moveTo>
                  <a:pt x="0" y="0"/>
                </a:moveTo>
                <a:lnTo>
                  <a:pt x="10972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3340608" y="21351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3703320" y="2135123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 h="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4067555" y="2135123"/>
            <a:ext cx="6282055" cy="0"/>
          </a:xfrm>
          <a:custGeom>
            <a:avLst/>
            <a:gdLst/>
            <a:ahLst/>
            <a:cxnLst/>
            <a:rect l="l" t="t" r="r" b="b"/>
            <a:pathLst>
              <a:path w="6282055" h="0">
                <a:moveTo>
                  <a:pt x="0" y="0"/>
                </a:moveTo>
                <a:lnTo>
                  <a:pt x="6281928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3086100" y="1488947"/>
            <a:ext cx="109855" cy="0"/>
          </a:xfrm>
          <a:custGeom>
            <a:avLst/>
            <a:gdLst/>
            <a:ahLst/>
            <a:cxnLst/>
            <a:rect l="l" t="t" r="r" b="b"/>
            <a:pathLst>
              <a:path w="109855" h="0">
                <a:moveTo>
                  <a:pt x="0" y="0"/>
                </a:moveTo>
                <a:lnTo>
                  <a:pt x="109727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3340608" y="1488947"/>
            <a:ext cx="7009130" cy="0"/>
          </a:xfrm>
          <a:custGeom>
            <a:avLst/>
            <a:gdLst/>
            <a:ahLst/>
            <a:cxnLst/>
            <a:rect l="l" t="t" r="r" b="b"/>
            <a:pathLst>
              <a:path w="7009130" h="0">
                <a:moveTo>
                  <a:pt x="0" y="0"/>
                </a:moveTo>
                <a:lnTo>
                  <a:pt x="7008875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3086100" y="841247"/>
            <a:ext cx="7263765" cy="0"/>
          </a:xfrm>
          <a:custGeom>
            <a:avLst/>
            <a:gdLst/>
            <a:ahLst/>
            <a:cxnLst/>
            <a:rect l="l" t="t" r="r" b="b"/>
            <a:pathLst>
              <a:path w="7263765" h="0">
                <a:moveTo>
                  <a:pt x="0" y="0"/>
                </a:moveTo>
                <a:lnTo>
                  <a:pt x="7263383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3195827" y="1190244"/>
            <a:ext cx="144780" cy="3535679"/>
          </a:xfrm>
          <a:custGeom>
            <a:avLst/>
            <a:gdLst/>
            <a:ahLst/>
            <a:cxnLst/>
            <a:rect l="l" t="t" r="r" b="b"/>
            <a:pathLst>
              <a:path w="144779" h="3535679">
                <a:moveTo>
                  <a:pt x="144780" y="0"/>
                </a:moveTo>
                <a:lnTo>
                  <a:pt x="0" y="0"/>
                </a:lnTo>
                <a:lnTo>
                  <a:pt x="0" y="3535679"/>
                </a:lnTo>
                <a:lnTo>
                  <a:pt x="144780" y="3535679"/>
                </a:lnTo>
                <a:lnTo>
                  <a:pt x="14478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3558540" y="1760220"/>
            <a:ext cx="144780" cy="2966085"/>
          </a:xfrm>
          <a:custGeom>
            <a:avLst/>
            <a:gdLst/>
            <a:ahLst/>
            <a:cxnLst/>
            <a:rect l="l" t="t" r="r" b="b"/>
            <a:pathLst>
              <a:path w="144779" h="2966085">
                <a:moveTo>
                  <a:pt x="144780" y="0"/>
                </a:moveTo>
                <a:lnTo>
                  <a:pt x="0" y="0"/>
                </a:lnTo>
                <a:lnTo>
                  <a:pt x="0" y="2965704"/>
                </a:lnTo>
                <a:lnTo>
                  <a:pt x="144780" y="2965704"/>
                </a:lnTo>
                <a:lnTo>
                  <a:pt x="14478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3921252" y="1786127"/>
            <a:ext cx="146685" cy="2940050"/>
          </a:xfrm>
          <a:custGeom>
            <a:avLst/>
            <a:gdLst/>
            <a:ahLst/>
            <a:cxnLst/>
            <a:rect l="l" t="t" r="r" b="b"/>
            <a:pathLst>
              <a:path w="146685" h="2940050">
                <a:moveTo>
                  <a:pt x="146303" y="0"/>
                </a:moveTo>
                <a:lnTo>
                  <a:pt x="0" y="0"/>
                </a:lnTo>
                <a:lnTo>
                  <a:pt x="0" y="2939796"/>
                </a:lnTo>
                <a:lnTo>
                  <a:pt x="146303" y="2939796"/>
                </a:lnTo>
                <a:lnTo>
                  <a:pt x="14630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4285488" y="2238755"/>
            <a:ext cx="144780" cy="2487295"/>
          </a:xfrm>
          <a:custGeom>
            <a:avLst/>
            <a:gdLst/>
            <a:ahLst/>
            <a:cxnLst/>
            <a:rect l="l" t="t" r="r" b="b"/>
            <a:pathLst>
              <a:path w="144779" h="2487295">
                <a:moveTo>
                  <a:pt x="144779" y="0"/>
                </a:moveTo>
                <a:lnTo>
                  <a:pt x="0" y="0"/>
                </a:lnTo>
                <a:lnTo>
                  <a:pt x="0" y="2487168"/>
                </a:lnTo>
                <a:lnTo>
                  <a:pt x="144779" y="2487168"/>
                </a:lnTo>
                <a:lnTo>
                  <a:pt x="1447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4648200" y="2990088"/>
            <a:ext cx="144780" cy="1736089"/>
          </a:xfrm>
          <a:custGeom>
            <a:avLst/>
            <a:gdLst/>
            <a:ahLst/>
            <a:cxnLst/>
            <a:rect l="l" t="t" r="r" b="b"/>
            <a:pathLst>
              <a:path w="144779" h="1736089">
                <a:moveTo>
                  <a:pt x="144779" y="0"/>
                </a:moveTo>
                <a:lnTo>
                  <a:pt x="0" y="0"/>
                </a:lnTo>
                <a:lnTo>
                  <a:pt x="0" y="1735836"/>
                </a:lnTo>
                <a:lnTo>
                  <a:pt x="144779" y="1735836"/>
                </a:lnTo>
                <a:lnTo>
                  <a:pt x="1447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5010911" y="3041904"/>
            <a:ext cx="144780" cy="1684020"/>
          </a:xfrm>
          <a:custGeom>
            <a:avLst/>
            <a:gdLst/>
            <a:ahLst/>
            <a:cxnLst/>
            <a:rect l="l" t="t" r="r" b="b"/>
            <a:pathLst>
              <a:path w="144779" h="1684020">
                <a:moveTo>
                  <a:pt x="144779" y="0"/>
                </a:moveTo>
                <a:lnTo>
                  <a:pt x="0" y="0"/>
                </a:lnTo>
                <a:lnTo>
                  <a:pt x="0" y="1684020"/>
                </a:lnTo>
                <a:lnTo>
                  <a:pt x="144779" y="1684020"/>
                </a:lnTo>
                <a:lnTo>
                  <a:pt x="1447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5373623" y="3133344"/>
            <a:ext cx="146685" cy="1592580"/>
          </a:xfrm>
          <a:custGeom>
            <a:avLst/>
            <a:gdLst/>
            <a:ahLst/>
            <a:cxnLst/>
            <a:rect l="l" t="t" r="r" b="b"/>
            <a:pathLst>
              <a:path w="146685" h="1592579">
                <a:moveTo>
                  <a:pt x="146303" y="0"/>
                </a:moveTo>
                <a:lnTo>
                  <a:pt x="0" y="0"/>
                </a:lnTo>
                <a:lnTo>
                  <a:pt x="0" y="1592579"/>
                </a:lnTo>
                <a:lnTo>
                  <a:pt x="146303" y="1592579"/>
                </a:lnTo>
                <a:lnTo>
                  <a:pt x="14630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5737859" y="3288791"/>
            <a:ext cx="144780" cy="1437640"/>
          </a:xfrm>
          <a:custGeom>
            <a:avLst/>
            <a:gdLst/>
            <a:ahLst/>
            <a:cxnLst/>
            <a:rect l="l" t="t" r="r" b="b"/>
            <a:pathLst>
              <a:path w="144779" h="1437639">
                <a:moveTo>
                  <a:pt x="144779" y="0"/>
                </a:moveTo>
                <a:lnTo>
                  <a:pt x="0" y="0"/>
                </a:lnTo>
                <a:lnTo>
                  <a:pt x="0" y="1437132"/>
                </a:lnTo>
                <a:lnTo>
                  <a:pt x="144779" y="1437132"/>
                </a:lnTo>
                <a:lnTo>
                  <a:pt x="1447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6100571" y="3314700"/>
            <a:ext cx="144780" cy="1411605"/>
          </a:xfrm>
          <a:custGeom>
            <a:avLst/>
            <a:gdLst/>
            <a:ahLst/>
            <a:cxnLst/>
            <a:rect l="l" t="t" r="r" b="b"/>
            <a:pathLst>
              <a:path w="144779" h="1411604">
                <a:moveTo>
                  <a:pt x="144779" y="0"/>
                </a:moveTo>
                <a:lnTo>
                  <a:pt x="0" y="0"/>
                </a:lnTo>
                <a:lnTo>
                  <a:pt x="0" y="1411224"/>
                </a:lnTo>
                <a:lnTo>
                  <a:pt x="144779" y="1411224"/>
                </a:lnTo>
                <a:lnTo>
                  <a:pt x="1447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6463284" y="3314700"/>
            <a:ext cx="144780" cy="1411605"/>
          </a:xfrm>
          <a:custGeom>
            <a:avLst/>
            <a:gdLst/>
            <a:ahLst/>
            <a:cxnLst/>
            <a:rect l="l" t="t" r="r" b="b"/>
            <a:pathLst>
              <a:path w="144779" h="1411604">
                <a:moveTo>
                  <a:pt x="144780" y="0"/>
                </a:moveTo>
                <a:lnTo>
                  <a:pt x="0" y="0"/>
                </a:lnTo>
                <a:lnTo>
                  <a:pt x="0" y="1411224"/>
                </a:lnTo>
                <a:lnTo>
                  <a:pt x="144780" y="1411224"/>
                </a:lnTo>
                <a:lnTo>
                  <a:pt x="14478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6825995" y="3456432"/>
            <a:ext cx="146685" cy="1270000"/>
          </a:xfrm>
          <a:custGeom>
            <a:avLst/>
            <a:gdLst/>
            <a:ahLst/>
            <a:cxnLst/>
            <a:rect l="l" t="t" r="r" b="b"/>
            <a:pathLst>
              <a:path w="146684" h="1270000">
                <a:moveTo>
                  <a:pt x="146303" y="0"/>
                </a:moveTo>
                <a:lnTo>
                  <a:pt x="0" y="0"/>
                </a:lnTo>
                <a:lnTo>
                  <a:pt x="0" y="1269491"/>
                </a:lnTo>
                <a:lnTo>
                  <a:pt x="146303" y="1269491"/>
                </a:lnTo>
                <a:lnTo>
                  <a:pt x="14630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7190231" y="3560064"/>
            <a:ext cx="144780" cy="1165860"/>
          </a:xfrm>
          <a:custGeom>
            <a:avLst/>
            <a:gdLst/>
            <a:ahLst/>
            <a:cxnLst/>
            <a:rect l="l" t="t" r="r" b="b"/>
            <a:pathLst>
              <a:path w="144779" h="1165860">
                <a:moveTo>
                  <a:pt x="144779" y="0"/>
                </a:moveTo>
                <a:lnTo>
                  <a:pt x="0" y="0"/>
                </a:lnTo>
                <a:lnTo>
                  <a:pt x="0" y="1165860"/>
                </a:lnTo>
                <a:lnTo>
                  <a:pt x="144779" y="1165860"/>
                </a:lnTo>
                <a:lnTo>
                  <a:pt x="1447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/>
          <p:nvPr/>
        </p:nvSpPr>
        <p:spPr>
          <a:xfrm>
            <a:off x="7552943" y="3560064"/>
            <a:ext cx="144780" cy="1165860"/>
          </a:xfrm>
          <a:custGeom>
            <a:avLst/>
            <a:gdLst/>
            <a:ahLst/>
            <a:cxnLst/>
            <a:rect l="l" t="t" r="r" b="b"/>
            <a:pathLst>
              <a:path w="144779" h="1165860">
                <a:moveTo>
                  <a:pt x="144779" y="0"/>
                </a:moveTo>
                <a:lnTo>
                  <a:pt x="0" y="0"/>
                </a:lnTo>
                <a:lnTo>
                  <a:pt x="0" y="1165860"/>
                </a:lnTo>
                <a:lnTo>
                  <a:pt x="144779" y="1165860"/>
                </a:lnTo>
                <a:lnTo>
                  <a:pt x="1447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 descr=""/>
          <p:cNvSpPr/>
          <p:nvPr/>
        </p:nvSpPr>
        <p:spPr>
          <a:xfrm>
            <a:off x="7915656" y="3637788"/>
            <a:ext cx="146685" cy="1088390"/>
          </a:xfrm>
          <a:custGeom>
            <a:avLst/>
            <a:gdLst/>
            <a:ahLst/>
            <a:cxnLst/>
            <a:rect l="l" t="t" r="r" b="b"/>
            <a:pathLst>
              <a:path w="146684" h="1088389">
                <a:moveTo>
                  <a:pt x="146303" y="0"/>
                </a:moveTo>
                <a:lnTo>
                  <a:pt x="0" y="0"/>
                </a:lnTo>
                <a:lnTo>
                  <a:pt x="0" y="1088136"/>
                </a:lnTo>
                <a:lnTo>
                  <a:pt x="146303" y="1088136"/>
                </a:lnTo>
                <a:lnTo>
                  <a:pt x="14630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 descr=""/>
          <p:cNvSpPr/>
          <p:nvPr/>
        </p:nvSpPr>
        <p:spPr>
          <a:xfrm>
            <a:off x="8278368" y="3637788"/>
            <a:ext cx="146685" cy="1088390"/>
          </a:xfrm>
          <a:custGeom>
            <a:avLst/>
            <a:gdLst/>
            <a:ahLst/>
            <a:cxnLst/>
            <a:rect l="l" t="t" r="r" b="b"/>
            <a:pathLst>
              <a:path w="146684" h="1088389">
                <a:moveTo>
                  <a:pt x="146303" y="0"/>
                </a:moveTo>
                <a:lnTo>
                  <a:pt x="0" y="0"/>
                </a:lnTo>
                <a:lnTo>
                  <a:pt x="0" y="1088136"/>
                </a:lnTo>
                <a:lnTo>
                  <a:pt x="146303" y="1088136"/>
                </a:lnTo>
                <a:lnTo>
                  <a:pt x="14630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 descr=""/>
          <p:cNvSpPr/>
          <p:nvPr/>
        </p:nvSpPr>
        <p:spPr>
          <a:xfrm>
            <a:off x="8642604" y="3701796"/>
            <a:ext cx="144780" cy="1024255"/>
          </a:xfrm>
          <a:custGeom>
            <a:avLst/>
            <a:gdLst/>
            <a:ahLst/>
            <a:cxnLst/>
            <a:rect l="l" t="t" r="r" b="b"/>
            <a:pathLst>
              <a:path w="144779" h="1024254">
                <a:moveTo>
                  <a:pt x="144779" y="0"/>
                </a:moveTo>
                <a:lnTo>
                  <a:pt x="0" y="0"/>
                </a:lnTo>
                <a:lnTo>
                  <a:pt x="0" y="1024127"/>
                </a:lnTo>
                <a:lnTo>
                  <a:pt x="144779" y="1024127"/>
                </a:lnTo>
                <a:lnTo>
                  <a:pt x="1447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/>
          <p:nvPr/>
        </p:nvSpPr>
        <p:spPr>
          <a:xfrm>
            <a:off x="9005316" y="3701796"/>
            <a:ext cx="144780" cy="1024255"/>
          </a:xfrm>
          <a:custGeom>
            <a:avLst/>
            <a:gdLst/>
            <a:ahLst/>
            <a:cxnLst/>
            <a:rect l="l" t="t" r="r" b="b"/>
            <a:pathLst>
              <a:path w="144779" h="1024254">
                <a:moveTo>
                  <a:pt x="144779" y="0"/>
                </a:moveTo>
                <a:lnTo>
                  <a:pt x="0" y="0"/>
                </a:lnTo>
                <a:lnTo>
                  <a:pt x="0" y="1024127"/>
                </a:lnTo>
                <a:lnTo>
                  <a:pt x="144779" y="1024127"/>
                </a:lnTo>
                <a:lnTo>
                  <a:pt x="1447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 descr=""/>
          <p:cNvSpPr/>
          <p:nvPr/>
        </p:nvSpPr>
        <p:spPr>
          <a:xfrm>
            <a:off x="9368028" y="3741420"/>
            <a:ext cx="146685" cy="984885"/>
          </a:xfrm>
          <a:custGeom>
            <a:avLst/>
            <a:gdLst/>
            <a:ahLst/>
            <a:cxnLst/>
            <a:rect l="l" t="t" r="r" b="b"/>
            <a:pathLst>
              <a:path w="146684" h="984885">
                <a:moveTo>
                  <a:pt x="146303" y="0"/>
                </a:moveTo>
                <a:lnTo>
                  <a:pt x="0" y="0"/>
                </a:lnTo>
                <a:lnTo>
                  <a:pt x="0" y="984503"/>
                </a:lnTo>
                <a:lnTo>
                  <a:pt x="146303" y="984503"/>
                </a:lnTo>
                <a:lnTo>
                  <a:pt x="14630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/>
          <p:nvPr/>
        </p:nvSpPr>
        <p:spPr>
          <a:xfrm>
            <a:off x="9732264" y="3741420"/>
            <a:ext cx="144780" cy="984885"/>
          </a:xfrm>
          <a:custGeom>
            <a:avLst/>
            <a:gdLst/>
            <a:ahLst/>
            <a:cxnLst/>
            <a:rect l="l" t="t" r="r" b="b"/>
            <a:pathLst>
              <a:path w="144779" h="984885">
                <a:moveTo>
                  <a:pt x="144779" y="0"/>
                </a:moveTo>
                <a:lnTo>
                  <a:pt x="0" y="0"/>
                </a:lnTo>
                <a:lnTo>
                  <a:pt x="0" y="984503"/>
                </a:lnTo>
                <a:lnTo>
                  <a:pt x="144779" y="984503"/>
                </a:lnTo>
                <a:lnTo>
                  <a:pt x="1447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 descr=""/>
          <p:cNvSpPr/>
          <p:nvPr/>
        </p:nvSpPr>
        <p:spPr>
          <a:xfrm>
            <a:off x="10094976" y="3753611"/>
            <a:ext cx="144780" cy="972819"/>
          </a:xfrm>
          <a:custGeom>
            <a:avLst/>
            <a:gdLst/>
            <a:ahLst/>
            <a:cxnLst/>
            <a:rect l="l" t="t" r="r" b="b"/>
            <a:pathLst>
              <a:path w="144779" h="972820">
                <a:moveTo>
                  <a:pt x="144779" y="0"/>
                </a:moveTo>
                <a:lnTo>
                  <a:pt x="0" y="0"/>
                </a:lnTo>
                <a:lnTo>
                  <a:pt x="0" y="972312"/>
                </a:lnTo>
                <a:lnTo>
                  <a:pt x="144779" y="972312"/>
                </a:lnTo>
                <a:lnTo>
                  <a:pt x="14477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 descr=""/>
          <p:cNvSpPr/>
          <p:nvPr/>
        </p:nvSpPr>
        <p:spPr>
          <a:xfrm>
            <a:off x="3014472" y="841247"/>
            <a:ext cx="7335520" cy="3956685"/>
          </a:xfrm>
          <a:custGeom>
            <a:avLst/>
            <a:gdLst/>
            <a:ahLst/>
            <a:cxnLst/>
            <a:rect l="l" t="t" r="r" b="b"/>
            <a:pathLst>
              <a:path w="7335520" h="3956685">
                <a:moveTo>
                  <a:pt x="71627" y="3884676"/>
                </a:moveTo>
                <a:lnTo>
                  <a:pt x="71627" y="0"/>
                </a:lnTo>
              </a:path>
              <a:path w="7335520" h="3956685">
                <a:moveTo>
                  <a:pt x="0" y="3884676"/>
                </a:moveTo>
                <a:lnTo>
                  <a:pt x="71627" y="3884676"/>
                </a:lnTo>
              </a:path>
              <a:path w="7335520" h="3956685">
                <a:moveTo>
                  <a:pt x="0" y="3236976"/>
                </a:moveTo>
                <a:lnTo>
                  <a:pt x="71627" y="3236976"/>
                </a:lnTo>
              </a:path>
              <a:path w="7335520" h="3956685">
                <a:moveTo>
                  <a:pt x="0" y="2589276"/>
                </a:moveTo>
                <a:lnTo>
                  <a:pt x="71627" y="2589276"/>
                </a:lnTo>
              </a:path>
              <a:path w="7335520" h="3956685">
                <a:moveTo>
                  <a:pt x="0" y="1941576"/>
                </a:moveTo>
                <a:lnTo>
                  <a:pt x="71627" y="1941576"/>
                </a:lnTo>
              </a:path>
              <a:path w="7335520" h="3956685">
                <a:moveTo>
                  <a:pt x="0" y="1293876"/>
                </a:moveTo>
                <a:lnTo>
                  <a:pt x="71627" y="1293876"/>
                </a:lnTo>
              </a:path>
              <a:path w="7335520" h="3956685">
                <a:moveTo>
                  <a:pt x="0" y="647700"/>
                </a:moveTo>
                <a:lnTo>
                  <a:pt x="71627" y="647700"/>
                </a:lnTo>
              </a:path>
              <a:path w="7335520" h="3956685">
                <a:moveTo>
                  <a:pt x="0" y="0"/>
                </a:moveTo>
                <a:lnTo>
                  <a:pt x="71627" y="0"/>
                </a:lnTo>
              </a:path>
              <a:path w="7335520" h="3956685">
                <a:moveTo>
                  <a:pt x="71627" y="3884676"/>
                </a:moveTo>
                <a:lnTo>
                  <a:pt x="7335011" y="3884676"/>
                </a:lnTo>
              </a:path>
              <a:path w="7335520" h="3956685">
                <a:moveTo>
                  <a:pt x="71627" y="3884676"/>
                </a:moveTo>
                <a:lnTo>
                  <a:pt x="71627" y="3956304"/>
                </a:lnTo>
              </a:path>
              <a:path w="7335520" h="3956685">
                <a:moveTo>
                  <a:pt x="435863" y="3884676"/>
                </a:moveTo>
                <a:lnTo>
                  <a:pt x="435863" y="3956304"/>
                </a:lnTo>
              </a:path>
              <a:path w="7335520" h="3956685">
                <a:moveTo>
                  <a:pt x="798576" y="3884676"/>
                </a:moveTo>
                <a:lnTo>
                  <a:pt x="798576" y="3956304"/>
                </a:lnTo>
              </a:path>
              <a:path w="7335520" h="3956685">
                <a:moveTo>
                  <a:pt x="1161288" y="3884676"/>
                </a:moveTo>
                <a:lnTo>
                  <a:pt x="1161288" y="3956304"/>
                </a:lnTo>
              </a:path>
              <a:path w="7335520" h="3956685">
                <a:moveTo>
                  <a:pt x="1524000" y="3884676"/>
                </a:moveTo>
                <a:lnTo>
                  <a:pt x="1524000" y="3956304"/>
                </a:lnTo>
              </a:path>
              <a:path w="7335520" h="3956685">
                <a:moveTo>
                  <a:pt x="1888236" y="3884676"/>
                </a:moveTo>
                <a:lnTo>
                  <a:pt x="1888236" y="3956304"/>
                </a:lnTo>
              </a:path>
              <a:path w="7335520" h="3956685">
                <a:moveTo>
                  <a:pt x="2250948" y="3884676"/>
                </a:moveTo>
                <a:lnTo>
                  <a:pt x="2250948" y="3956304"/>
                </a:lnTo>
              </a:path>
              <a:path w="7335520" h="3956685">
                <a:moveTo>
                  <a:pt x="2613660" y="3884676"/>
                </a:moveTo>
                <a:lnTo>
                  <a:pt x="2613660" y="3956304"/>
                </a:lnTo>
              </a:path>
              <a:path w="7335520" h="3956685">
                <a:moveTo>
                  <a:pt x="2976372" y="3884676"/>
                </a:moveTo>
                <a:lnTo>
                  <a:pt x="2976372" y="3956304"/>
                </a:lnTo>
              </a:path>
              <a:path w="7335520" h="3956685">
                <a:moveTo>
                  <a:pt x="3340607" y="3884676"/>
                </a:moveTo>
                <a:lnTo>
                  <a:pt x="3340607" y="3956304"/>
                </a:lnTo>
              </a:path>
              <a:path w="7335520" h="3956685">
                <a:moveTo>
                  <a:pt x="3703320" y="3884676"/>
                </a:moveTo>
                <a:lnTo>
                  <a:pt x="3703320" y="3956304"/>
                </a:lnTo>
              </a:path>
              <a:path w="7335520" h="3956685">
                <a:moveTo>
                  <a:pt x="4066031" y="3884676"/>
                </a:moveTo>
                <a:lnTo>
                  <a:pt x="4066031" y="3956304"/>
                </a:lnTo>
              </a:path>
              <a:path w="7335520" h="3956685">
                <a:moveTo>
                  <a:pt x="4428744" y="3884676"/>
                </a:moveTo>
                <a:lnTo>
                  <a:pt x="4428744" y="3956304"/>
                </a:lnTo>
              </a:path>
              <a:path w="7335520" h="3956685">
                <a:moveTo>
                  <a:pt x="4792980" y="3884676"/>
                </a:moveTo>
                <a:lnTo>
                  <a:pt x="4792980" y="3956304"/>
                </a:lnTo>
              </a:path>
              <a:path w="7335520" h="3956685">
                <a:moveTo>
                  <a:pt x="5155692" y="3884676"/>
                </a:moveTo>
                <a:lnTo>
                  <a:pt x="5155692" y="3956304"/>
                </a:lnTo>
              </a:path>
              <a:path w="7335520" h="3956685">
                <a:moveTo>
                  <a:pt x="5518404" y="3884676"/>
                </a:moveTo>
                <a:lnTo>
                  <a:pt x="5518404" y="3956304"/>
                </a:lnTo>
              </a:path>
              <a:path w="7335520" h="3956685">
                <a:moveTo>
                  <a:pt x="5882639" y="3884676"/>
                </a:moveTo>
                <a:lnTo>
                  <a:pt x="5882639" y="3956304"/>
                </a:lnTo>
              </a:path>
              <a:path w="7335520" h="3956685">
                <a:moveTo>
                  <a:pt x="6245352" y="3884676"/>
                </a:moveTo>
                <a:lnTo>
                  <a:pt x="6245352" y="3956304"/>
                </a:lnTo>
              </a:path>
              <a:path w="7335520" h="3956685">
                <a:moveTo>
                  <a:pt x="6608063" y="3884676"/>
                </a:moveTo>
                <a:lnTo>
                  <a:pt x="6608063" y="3956304"/>
                </a:lnTo>
              </a:path>
              <a:path w="7335520" h="3956685">
                <a:moveTo>
                  <a:pt x="6970776" y="3884676"/>
                </a:moveTo>
                <a:lnTo>
                  <a:pt x="6970776" y="3956304"/>
                </a:lnTo>
              </a:path>
              <a:path w="7335520" h="3956685">
                <a:moveTo>
                  <a:pt x="7335011" y="3884676"/>
                </a:moveTo>
                <a:lnTo>
                  <a:pt x="7335011" y="3956304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2514345" y="665479"/>
            <a:ext cx="373380" cy="418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latin typeface="Calibri"/>
                <a:cs typeface="Calibri"/>
              </a:rPr>
              <a:t>300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25">
                <a:latin typeface="Calibri"/>
                <a:cs typeface="Calibri"/>
              </a:rPr>
              <a:t>250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25">
                <a:latin typeface="Calibri"/>
                <a:cs typeface="Calibri"/>
              </a:rPr>
              <a:t>200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25">
                <a:latin typeface="Calibri"/>
                <a:cs typeface="Calibri"/>
              </a:rPr>
              <a:t>150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800" spc="-25">
                <a:latin typeface="Calibri"/>
                <a:cs typeface="Calibri"/>
              </a:rPr>
              <a:t>100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25">
                <a:latin typeface="Calibri"/>
                <a:cs typeface="Calibri"/>
              </a:rPr>
              <a:t>50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8" name="object 6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4901" y="4928438"/>
            <a:ext cx="8334502" cy="1583334"/>
          </a:xfrm>
          <a:prstGeom prst="rect">
            <a:avLst/>
          </a:prstGeom>
        </p:spPr>
      </p:pic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137150" y="257683"/>
            <a:ext cx="1991360" cy="35496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b="1" i="0">
                <a:solidFill>
                  <a:srgbClr val="000000"/>
                </a:solidFill>
                <a:latin typeface="Calibri"/>
                <a:cs typeface="Calibri"/>
              </a:rPr>
              <a:t>affiliations</a:t>
            </a:r>
            <a:r>
              <a:rPr dirty="0" sz="2150" spc="-35" b="1" i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150" b="1" i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150" spc="-25" b="1" i="0">
                <a:solidFill>
                  <a:srgbClr val="000000"/>
                </a:solidFill>
                <a:latin typeface="Calibri"/>
                <a:cs typeface="Calibri"/>
              </a:rPr>
              <a:t> TSB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2711" y="2412238"/>
            <a:ext cx="6706870" cy="2854960"/>
          </a:xfrm>
          <a:prstGeom prst="rect">
            <a:avLst/>
          </a:prstGeom>
        </p:spPr>
        <p:txBody>
          <a:bodyPr wrap="square" lIns="0" tIns="212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affiliations,</a:t>
            </a:r>
            <a:r>
              <a:rPr dirty="0" sz="24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co-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authoring,</a:t>
            </a:r>
            <a:r>
              <a:rPr dirty="0" sz="24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journals,</a:t>
            </a:r>
            <a:r>
              <a:rPr dirty="0" sz="2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24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scholarly</a:t>
            </a:r>
            <a:r>
              <a:rPr dirty="0" sz="24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networks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24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charting/mapping</a:t>
            </a:r>
            <a:r>
              <a:rPr dirty="0" sz="2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collaborations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sample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shown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today:</a:t>
            </a:r>
            <a:r>
              <a:rPr dirty="0" sz="24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co-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authored</a:t>
            </a:r>
            <a:r>
              <a:rPr dirty="0" sz="24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publications</a:t>
            </a:r>
            <a:r>
              <a:rPr dirty="0" sz="24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2019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711" y="1602485"/>
            <a:ext cx="64325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institutional</a:t>
            </a:r>
            <a:r>
              <a:rPr dirty="0" sz="3600" spc="-8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collaborations</a:t>
            </a:r>
            <a:r>
              <a:rPr dirty="0" sz="3600" spc="-8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3600" spc="-14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spc="-25" b="1" i="0">
                <a:solidFill>
                  <a:srgbClr val="FFFFFF"/>
                </a:solidFill>
                <a:latin typeface="Times New Roman"/>
                <a:cs typeface="Times New Roman"/>
              </a:rPr>
              <a:t>TS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49580" y="381000"/>
            <a:ext cx="11293475" cy="6201410"/>
            <a:chOff x="449580" y="381000"/>
            <a:chExt cx="11293475" cy="6201410"/>
          </a:xfrm>
        </p:grpSpPr>
        <p:sp>
          <p:nvSpPr>
            <p:cNvPr id="3" name="object 3" descr=""/>
            <p:cNvSpPr/>
            <p:nvPr/>
          </p:nvSpPr>
          <p:spPr>
            <a:xfrm>
              <a:off x="449580" y="449580"/>
              <a:ext cx="11293475" cy="0"/>
            </a:xfrm>
            <a:custGeom>
              <a:avLst/>
              <a:gdLst/>
              <a:ahLst/>
              <a:cxnLst/>
              <a:rect l="l" t="t" r="r" b="b"/>
              <a:pathLst>
                <a:path w="11293475" h="0">
                  <a:moveTo>
                    <a:pt x="0" y="0"/>
                  </a:moveTo>
                  <a:lnTo>
                    <a:pt x="11293221" y="0"/>
                  </a:lnTo>
                </a:path>
              </a:pathLst>
            </a:custGeom>
            <a:ln w="6350">
              <a:solidFill>
                <a:srgbClr val="E1E6E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6500" y="381000"/>
              <a:ext cx="6947916" cy="62011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C39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5810" y="298145"/>
            <a:ext cx="7026909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dirty="0" spc="-35"/>
              <a:t> </a:t>
            </a:r>
            <a:r>
              <a:rPr dirty="0"/>
              <a:t>CONTENTS</a:t>
            </a:r>
            <a:r>
              <a:rPr dirty="0" spc="-45"/>
              <a:t> </a:t>
            </a:r>
            <a:r>
              <a:rPr dirty="0"/>
              <a:t>OF</a:t>
            </a:r>
            <a:r>
              <a:rPr dirty="0" spc="-5"/>
              <a:t> </a:t>
            </a:r>
            <a:r>
              <a:rPr dirty="0"/>
              <a:t>TSB</a:t>
            </a:r>
            <a:r>
              <a:rPr dirty="0" spc="-20"/>
              <a:t> </a:t>
            </a:r>
            <a:r>
              <a:rPr dirty="0"/>
              <a:t>-</a:t>
            </a:r>
            <a:r>
              <a:rPr dirty="0" spc="-5"/>
              <a:t> </a:t>
            </a:r>
            <a:r>
              <a:rPr dirty="0" spc="-10"/>
              <a:t>AUTHORS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436" y="909827"/>
            <a:ext cx="10040112" cy="54102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00201" y="6365544"/>
            <a:ext cx="4743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Currently,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there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are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20251 authors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the</a:t>
            </a:r>
            <a:r>
              <a:rPr dirty="0" sz="1800" spc="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database.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C39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5208270" marR="5080" indent="-5184140">
              <a:lnSpc>
                <a:spcPts val="3460"/>
              </a:lnSpc>
              <a:spcBef>
                <a:spcPts val="535"/>
              </a:spcBef>
            </a:pPr>
            <a:r>
              <a:rPr dirty="0"/>
              <a:t>PILOT</a:t>
            </a:r>
            <a:r>
              <a:rPr dirty="0" spc="-85"/>
              <a:t> </a:t>
            </a:r>
            <a:r>
              <a:rPr dirty="0" spc="-40"/>
              <a:t>PROJECT:</a:t>
            </a:r>
            <a:r>
              <a:rPr dirty="0" spc="-85"/>
              <a:t> </a:t>
            </a:r>
            <a:r>
              <a:rPr dirty="0"/>
              <a:t>AUTHORS</a:t>
            </a:r>
            <a:r>
              <a:rPr dirty="0" spc="-95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/>
              <a:t>THEIR</a:t>
            </a:r>
            <a:r>
              <a:rPr dirty="0" spc="-80"/>
              <a:t> </a:t>
            </a:r>
            <a:r>
              <a:rPr dirty="0"/>
              <a:t>PUBLICATIONS</a:t>
            </a:r>
            <a:r>
              <a:rPr dirty="0" spc="-95"/>
              <a:t> </a:t>
            </a:r>
            <a:r>
              <a:rPr dirty="0" spc="-25"/>
              <a:t>IN</a:t>
            </a:r>
            <a:r>
              <a:rPr dirty="0" spc="-25" i="1"/>
              <a:t> </a:t>
            </a:r>
            <a:r>
              <a:rPr dirty="0" spc="-20" i="1"/>
              <a:t>2019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6900" y="1431036"/>
            <a:ext cx="8473440" cy="465429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946275" y="6299403"/>
            <a:ext cx="73685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There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are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1297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entries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in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2019,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out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39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which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396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publications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are co-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authored.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825" y="551458"/>
            <a:ext cx="2604135" cy="979805"/>
          </a:xfrm>
          <a:prstGeom prst="rect"/>
        </p:spPr>
        <p:txBody>
          <a:bodyPr wrap="square" lIns="0" tIns="90170" rIns="0" bIns="0" rtlCol="0" vert="horz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710"/>
              </a:spcBef>
            </a:pPr>
            <a:r>
              <a:rPr dirty="0" sz="3350" spc="-225" b="1" i="1">
                <a:latin typeface="Bell MT"/>
                <a:cs typeface="Bell MT"/>
              </a:rPr>
              <a:t>WHAT</a:t>
            </a:r>
            <a:r>
              <a:rPr dirty="0" sz="3350" spc="-40" b="1" i="1">
                <a:latin typeface="Bell MT"/>
                <a:cs typeface="Bell MT"/>
              </a:rPr>
              <a:t> </a:t>
            </a:r>
            <a:r>
              <a:rPr dirty="0" sz="3350" spc="-25" b="1" i="1">
                <a:latin typeface="Bell MT"/>
                <a:cs typeface="Bell MT"/>
              </a:rPr>
              <a:t>IS </a:t>
            </a:r>
            <a:r>
              <a:rPr dirty="0" sz="3350" spc="-160" b="1" i="1">
                <a:latin typeface="Bell MT"/>
                <a:cs typeface="Bell MT"/>
              </a:rPr>
              <a:t>NODEGOAT?</a:t>
            </a:r>
            <a:endParaRPr sz="3350">
              <a:latin typeface="Bell MT"/>
              <a:cs typeface="Bell MT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449580" y="1609344"/>
            <a:ext cx="3454400" cy="0"/>
          </a:xfrm>
          <a:custGeom>
            <a:avLst/>
            <a:gdLst/>
            <a:ahLst/>
            <a:cxnLst/>
            <a:rect l="l" t="t" r="r" b="b"/>
            <a:pathLst>
              <a:path w="3454400" h="0">
                <a:moveTo>
                  <a:pt x="0" y="0"/>
                </a:moveTo>
                <a:lnTo>
                  <a:pt x="3454146" y="0"/>
                </a:lnTo>
              </a:path>
            </a:pathLst>
          </a:custGeom>
          <a:ln w="6350">
            <a:solidFill>
              <a:srgbClr val="E1E6E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100" y="2094864"/>
            <a:ext cx="228892" cy="21310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882" y="2088769"/>
            <a:ext cx="2495257" cy="28409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0437" y="2527680"/>
            <a:ext cx="2287549" cy="2840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1801" y="2967354"/>
            <a:ext cx="2253894" cy="28333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0437" y="3405504"/>
            <a:ext cx="2383815" cy="2068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48328" y="393191"/>
            <a:ext cx="7726680" cy="600760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C392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298145"/>
            <a:ext cx="323596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"/>
              <a:t>METHODOLOGY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93" y="1831975"/>
            <a:ext cx="209448" cy="19494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911123" y="1826005"/>
            <a:ext cx="5478780" cy="254635"/>
          </a:xfrm>
          <a:custGeom>
            <a:avLst/>
            <a:gdLst/>
            <a:ahLst/>
            <a:cxnLst/>
            <a:rect l="l" t="t" r="r" b="b"/>
            <a:pathLst>
              <a:path w="5478780" h="254635">
                <a:moveTo>
                  <a:pt x="161404" y="140843"/>
                </a:moveTo>
                <a:lnTo>
                  <a:pt x="160401" y="139700"/>
                </a:lnTo>
                <a:lnTo>
                  <a:pt x="156946" y="139700"/>
                </a:lnTo>
                <a:lnTo>
                  <a:pt x="155536" y="141097"/>
                </a:lnTo>
                <a:lnTo>
                  <a:pt x="154178" y="143764"/>
                </a:lnTo>
                <a:lnTo>
                  <a:pt x="149898" y="150977"/>
                </a:lnTo>
                <a:lnTo>
                  <a:pt x="115862" y="178435"/>
                </a:lnTo>
                <a:lnTo>
                  <a:pt x="98742" y="181229"/>
                </a:lnTo>
                <a:lnTo>
                  <a:pt x="85902" y="179730"/>
                </a:lnTo>
                <a:lnTo>
                  <a:pt x="51130" y="157099"/>
                </a:lnTo>
                <a:lnTo>
                  <a:pt x="31140" y="112674"/>
                </a:lnTo>
                <a:lnTo>
                  <a:pt x="29819" y="94234"/>
                </a:lnTo>
                <a:lnTo>
                  <a:pt x="30289" y="83070"/>
                </a:lnTo>
                <a:lnTo>
                  <a:pt x="41744" y="42354"/>
                </a:lnTo>
                <a:lnTo>
                  <a:pt x="73660" y="13208"/>
                </a:lnTo>
                <a:lnTo>
                  <a:pt x="89598" y="10541"/>
                </a:lnTo>
                <a:lnTo>
                  <a:pt x="98894" y="11404"/>
                </a:lnTo>
                <a:lnTo>
                  <a:pt x="132321" y="31635"/>
                </a:lnTo>
                <a:lnTo>
                  <a:pt x="151422" y="63627"/>
                </a:lnTo>
                <a:lnTo>
                  <a:pt x="152971" y="65659"/>
                </a:lnTo>
                <a:lnTo>
                  <a:pt x="155511" y="65659"/>
                </a:lnTo>
                <a:lnTo>
                  <a:pt x="156171" y="65278"/>
                </a:lnTo>
                <a:lnTo>
                  <a:pt x="156400" y="64770"/>
                </a:lnTo>
                <a:lnTo>
                  <a:pt x="156616" y="64135"/>
                </a:lnTo>
                <a:lnTo>
                  <a:pt x="156730" y="59817"/>
                </a:lnTo>
                <a:lnTo>
                  <a:pt x="154190" y="19558"/>
                </a:lnTo>
                <a:lnTo>
                  <a:pt x="153555" y="9017"/>
                </a:lnTo>
                <a:lnTo>
                  <a:pt x="152552" y="7366"/>
                </a:lnTo>
                <a:lnTo>
                  <a:pt x="149021" y="7366"/>
                </a:lnTo>
                <a:lnTo>
                  <a:pt x="147701" y="8382"/>
                </a:lnTo>
                <a:lnTo>
                  <a:pt x="146799" y="10668"/>
                </a:lnTo>
                <a:lnTo>
                  <a:pt x="146062" y="12192"/>
                </a:lnTo>
                <a:lnTo>
                  <a:pt x="143205" y="15113"/>
                </a:lnTo>
                <a:lnTo>
                  <a:pt x="138201" y="19558"/>
                </a:lnTo>
                <a:lnTo>
                  <a:pt x="131686" y="16014"/>
                </a:lnTo>
                <a:lnTo>
                  <a:pt x="125247" y="12954"/>
                </a:lnTo>
                <a:lnTo>
                  <a:pt x="96037" y="4445"/>
                </a:lnTo>
                <a:lnTo>
                  <a:pt x="88049" y="4445"/>
                </a:lnTo>
                <a:lnTo>
                  <a:pt x="44373" y="16548"/>
                </a:lnTo>
                <a:lnTo>
                  <a:pt x="11645" y="50165"/>
                </a:lnTo>
                <a:lnTo>
                  <a:pt x="0" y="98679"/>
                </a:lnTo>
                <a:lnTo>
                  <a:pt x="736" y="112039"/>
                </a:lnTo>
                <a:lnTo>
                  <a:pt x="18491" y="156337"/>
                </a:lnTo>
                <a:lnTo>
                  <a:pt x="54851" y="183769"/>
                </a:lnTo>
                <a:lnTo>
                  <a:pt x="87706" y="190246"/>
                </a:lnTo>
                <a:lnTo>
                  <a:pt x="97218" y="189725"/>
                </a:lnTo>
                <a:lnTo>
                  <a:pt x="106413" y="188175"/>
                </a:lnTo>
                <a:lnTo>
                  <a:pt x="115303" y="185585"/>
                </a:lnTo>
                <a:lnTo>
                  <a:pt x="123875" y="181991"/>
                </a:lnTo>
                <a:lnTo>
                  <a:pt x="125222" y="181229"/>
                </a:lnTo>
                <a:lnTo>
                  <a:pt x="131876" y="177495"/>
                </a:lnTo>
                <a:lnTo>
                  <a:pt x="161404" y="145669"/>
                </a:lnTo>
                <a:lnTo>
                  <a:pt x="161404" y="140843"/>
                </a:lnTo>
                <a:close/>
              </a:path>
              <a:path w="5478780" h="254635">
                <a:moveTo>
                  <a:pt x="293395" y="126492"/>
                </a:moveTo>
                <a:lnTo>
                  <a:pt x="276313" y="85598"/>
                </a:lnTo>
                <a:lnTo>
                  <a:pt x="272148" y="82308"/>
                </a:lnTo>
                <a:lnTo>
                  <a:pt x="272148" y="130175"/>
                </a:lnTo>
                <a:lnTo>
                  <a:pt x="271449" y="141592"/>
                </a:lnTo>
                <a:lnTo>
                  <a:pt x="249085" y="179641"/>
                </a:lnTo>
                <a:lnTo>
                  <a:pt x="235381" y="183261"/>
                </a:lnTo>
                <a:lnTo>
                  <a:pt x="227736" y="182308"/>
                </a:lnTo>
                <a:lnTo>
                  <a:pt x="200507" y="150342"/>
                </a:lnTo>
                <a:lnTo>
                  <a:pt x="197802" y="128905"/>
                </a:lnTo>
                <a:lnTo>
                  <a:pt x="198424" y="117792"/>
                </a:lnTo>
                <a:lnTo>
                  <a:pt x="219379" y="78867"/>
                </a:lnTo>
                <a:lnTo>
                  <a:pt x="233756" y="75057"/>
                </a:lnTo>
                <a:lnTo>
                  <a:pt x="241858" y="76111"/>
                </a:lnTo>
                <a:lnTo>
                  <a:pt x="269468" y="109816"/>
                </a:lnTo>
                <a:lnTo>
                  <a:pt x="272148" y="130175"/>
                </a:lnTo>
                <a:lnTo>
                  <a:pt x="272148" y="82308"/>
                </a:lnTo>
                <a:lnTo>
                  <a:pt x="235521" y="69342"/>
                </a:lnTo>
                <a:lnTo>
                  <a:pt x="223418" y="70485"/>
                </a:lnTo>
                <a:lnTo>
                  <a:pt x="185470" y="97002"/>
                </a:lnTo>
                <a:lnTo>
                  <a:pt x="175780" y="130175"/>
                </a:lnTo>
                <a:lnTo>
                  <a:pt x="176796" y="141490"/>
                </a:lnTo>
                <a:lnTo>
                  <a:pt x="201688" y="178955"/>
                </a:lnTo>
                <a:lnTo>
                  <a:pt x="233476" y="188595"/>
                </a:lnTo>
                <a:lnTo>
                  <a:pt x="245084" y="187439"/>
                </a:lnTo>
                <a:lnTo>
                  <a:pt x="255943" y="183934"/>
                </a:lnTo>
                <a:lnTo>
                  <a:pt x="257098" y="183261"/>
                </a:lnTo>
                <a:lnTo>
                  <a:pt x="266052" y="178104"/>
                </a:lnTo>
                <a:lnTo>
                  <a:pt x="275424" y="169926"/>
                </a:lnTo>
                <a:lnTo>
                  <a:pt x="283273" y="160210"/>
                </a:lnTo>
                <a:lnTo>
                  <a:pt x="288899" y="149733"/>
                </a:lnTo>
                <a:lnTo>
                  <a:pt x="292265" y="138493"/>
                </a:lnTo>
                <a:lnTo>
                  <a:pt x="293395" y="126492"/>
                </a:lnTo>
                <a:close/>
              </a:path>
              <a:path w="5478780" h="254635">
                <a:moveTo>
                  <a:pt x="394690" y="136144"/>
                </a:moveTo>
                <a:lnTo>
                  <a:pt x="394563" y="121412"/>
                </a:lnTo>
                <a:lnTo>
                  <a:pt x="393928" y="120523"/>
                </a:lnTo>
                <a:lnTo>
                  <a:pt x="392658" y="120396"/>
                </a:lnTo>
                <a:lnTo>
                  <a:pt x="315074" y="120396"/>
                </a:lnTo>
                <a:lnTo>
                  <a:pt x="309384" y="120523"/>
                </a:lnTo>
                <a:lnTo>
                  <a:pt x="308381" y="121412"/>
                </a:lnTo>
                <a:lnTo>
                  <a:pt x="308140" y="123063"/>
                </a:lnTo>
                <a:lnTo>
                  <a:pt x="308140" y="136017"/>
                </a:lnTo>
                <a:lnTo>
                  <a:pt x="308381" y="137541"/>
                </a:lnTo>
                <a:lnTo>
                  <a:pt x="309384" y="138430"/>
                </a:lnTo>
                <a:lnTo>
                  <a:pt x="311442" y="138684"/>
                </a:lnTo>
                <a:lnTo>
                  <a:pt x="391769" y="138684"/>
                </a:lnTo>
                <a:lnTo>
                  <a:pt x="393547" y="138430"/>
                </a:lnTo>
                <a:lnTo>
                  <a:pt x="394563" y="137668"/>
                </a:lnTo>
                <a:lnTo>
                  <a:pt x="394690" y="136144"/>
                </a:lnTo>
                <a:close/>
              </a:path>
              <a:path w="5478780" h="254635">
                <a:moveTo>
                  <a:pt x="518896" y="181102"/>
                </a:moveTo>
                <a:lnTo>
                  <a:pt x="518718" y="180975"/>
                </a:lnTo>
                <a:lnTo>
                  <a:pt x="517880" y="180340"/>
                </a:lnTo>
                <a:lnTo>
                  <a:pt x="515848" y="180340"/>
                </a:lnTo>
                <a:lnTo>
                  <a:pt x="513435" y="180594"/>
                </a:lnTo>
                <a:lnTo>
                  <a:pt x="511911" y="180848"/>
                </a:lnTo>
                <a:lnTo>
                  <a:pt x="510641" y="180975"/>
                </a:lnTo>
                <a:lnTo>
                  <a:pt x="505180" y="180975"/>
                </a:lnTo>
                <a:lnTo>
                  <a:pt x="502005" y="178054"/>
                </a:lnTo>
                <a:lnTo>
                  <a:pt x="497890" y="147574"/>
                </a:lnTo>
                <a:lnTo>
                  <a:pt x="497967" y="136144"/>
                </a:lnTo>
                <a:lnTo>
                  <a:pt x="498462" y="116078"/>
                </a:lnTo>
                <a:lnTo>
                  <a:pt x="498614" y="110109"/>
                </a:lnTo>
                <a:lnTo>
                  <a:pt x="498703" y="95631"/>
                </a:lnTo>
                <a:lnTo>
                  <a:pt x="486498" y="75184"/>
                </a:lnTo>
                <a:lnTo>
                  <a:pt x="484606" y="74295"/>
                </a:lnTo>
                <a:lnTo>
                  <a:pt x="479526" y="72377"/>
                </a:lnTo>
                <a:lnTo>
                  <a:pt x="473659" y="70980"/>
                </a:lnTo>
                <a:lnTo>
                  <a:pt x="467004" y="70142"/>
                </a:lnTo>
                <a:lnTo>
                  <a:pt x="459587" y="69850"/>
                </a:lnTo>
                <a:lnTo>
                  <a:pt x="450215" y="70332"/>
                </a:lnTo>
                <a:lnTo>
                  <a:pt x="417169" y="99060"/>
                </a:lnTo>
                <a:lnTo>
                  <a:pt x="418439" y="101981"/>
                </a:lnTo>
                <a:lnTo>
                  <a:pt x="423265" y="106045"/>
                </a:lnTo>
                <a:lnTo>
                  <a:pt x="425424" y="107061"/>
                </a:lnTo>
                <a:lnTo>
                  <a:pt x="432917" y="107061"/>
                </a:lnTo>
                <a:lnTo>
                  <a:pt x="436600" y="102870"/>
                </a:lnTo>
                <a:lnTo>
                  <a:pt x="439775" y="86741"/>
                </a:lnTo>
                <a:lnTo>
                  <a:pt x="441934" y="81661"/>
                </a:lnTo>
                <a:lnTo>
                  <a:pt x="444855" y="78994"/>
                </a:lnTo>
                <a:lnTo>
                  <a:pt x="447776" y="76454"/>
                </a:lnTo>
                <a:lnTo>
                  <a:pt x="452094" y="75184"/>
                </a:lnTo>
                <a:lnTo>
                  <a:pt x="464794" y="75184"/>
                </a:lnTo>
                <a:lnTo>
                  <a:pt x="470255" y="77470"/>
                </a:lnTo>
                <a:lnTo>
                  <a:pt x="474065" y="81915"/>
                </a:lnTo>
                <a:lnTo>
                  <a:pt x="477875" y="86487"/>
                </a:lnTo>
                <a:lnTo>
                  <a:pt x="479780" y="92710"/>
                </a:lnTo>
                <a:lnTo>
                  <a:pt x="479780" y="150368"/>
                </a:lnTo>
                <a:lnTo>
                  <a:pt x="478637" y="157734"/>
                </a:lnTo>
                <a:lnTo>
                  <a:pt x="476351" y="162687"/>
                </a:lnTo>
                <a:lnTo>
                  <a:pt x="474192" y="167767"/>
                </a:lnTo>
                <a:lnTo>
                  <a:pt x="470763" y="171831"/>
                </a:lnTo>
                <a:lnTo>
                  <a:pt x="466064" y="175006"/>
                </a:lnTo>
                <a:lnTo>
                  <a:pt x="461492" y="178308"/>
                </a:lnTo>
                <a:lnTo>
                  <a:pt x="456539" y="179832"/>
                </a:lnTo>
                <a:lnTo>
                  <a:pt x="446125" y="179832"/>
                </a:lnTo>
                <a:lnTo>
                  <a:pt x="441934" y="177927"/>
                </a:lnTo>
                <a:lnTo>
                  <a:pt x="438505" y="173863"/>
                </a:lnTo>
                <a:lnTo>
                  <a:pt x="435076" y="169926"/>
                </a:lnTo>
                <a:lnTo>
                  <a:pt x="433425" y="165100"/>
                </a:lnTo>
                <a:lnTo>
                  <a:pt x="433425" y="152908"/>
                </a:lnTo>
                <a:lnTo>
                  <a:pt x="469874" y="123825"/>
                </a:lnTo>
                <a:lnTo>
                  <a:pt x="476097" y="119507"/>
                </a:lnTo>
                <a:lnTo>
                  <a:pt x="478764" y="116078"/>
                </a:lnTo>
                <a:lnTo>
                  <a:pt x="479399" y="125222"/>
                </a:lnTo>
                <a:lnTo>
                  <a:pt x="479704" y="131572"/>
                </a:lnTo>
                <a:lnTo>
                  <a:pt x="479780" y="150368"/>
                </a:lnTo>
                <a:lnTo>
                  <a:pt x="479780" y="92710"/>
                </a:lnTo>
                <a:lnTo>
                  <a:pt x="449173" y="125222"/>
                </a:lnTo>
                <a:lnTo>
                  <a:pt x="439013" y="128651"/>
                </a:lnTo>
                <a:lnTo>
                  <a:pt x="431901" y="131572"/>
                </a:lnTo>
                <a:lnTo>
                  <a:pt x="427964" y="133858"/>
                </a:lnTo>
                <a:lnTo>
                  <a:pt x="423900" y="136144"/>
                </a:lnTo>
                <a:lnTo>
                  <a:pt x="420344" y="139827"/>
                </a:lnTo>
                <a:lnTo>
                  <a:pt x="413994" y="150241"/>
                </a:lnTo>
                <a:lnTo>
                  <a:pt x="412470" y="155829"/>
                </a:lnTo>
                <a:lnTo>
                  <a:pt x="412521" y="169926"/>
                </a:lnTo>
                <a:lnTo>
                  <a:pt x="415010" y="176149"/>
                </a:lnTo>
                <a:lnTo>
                  <a:pt x="420344" y="181102"/>
                </a:lnTo>
                <a:lnTo>
                  <a:pt x="425551" y="186055"/>
                </a:lnTo>
                <a:lnTo>
                  <a:pt x="432663" y="188468"/>
                </a:lnTo>
                <a:lnTo>
                  <a:pt x="449681" y="188468"/>
                </a:lnTo>
                <a:lnTo>
                  <a:pt x="456666" y="186817"/>
                </a:lnTo>
                <a:lnTo>
                  <a:pt x="462889" y="183642"/>
                </a:lnTo>
                <a:lnTo>
                  <a:pt x="468985" y="180467"/>
                </a:lnTo>
                <a:lnTo>
                  <a:pt x="469658" y="179832"/>
                </a:lnTo>
                <a:lnTo>
                  <a:pt x="474319" y="175514"/>
                </a:lnTo>
                <a:lnTo>
                  <a:pt x="478764" y="169164"/>
                </a:lnTo>
                <a:lnTo>
                  <a:pt x="478891" y="176784"/>
                </a:lnTo>
                <a:lnTo>
                  <a:pt x="479907" y="181737"/>
                </a:lnTo>
                <a:lnTo>
                  <a:pt x="483463" y="186563"/>
                </a:lnTo>
                <a:lnTo>
                  <a:pt x="486892" y="187833"/>
                </a:lnTo>
                <a:lnTo>
                  <a:pt x="492099" y="187833"/>
                </a:lnTo>
                <a:lnTo>
                  <a:pt x="503834" y="187502"/>
                </a:lnTo>
                <a:lnTo>
                  <a:pt x="512203" y="186524"/>
                </a:lnTo>
                <a:lnTo>
                  <a:pt x="517220" y="184886"/>
                </a:lnTo>
                <a:lnTo>
                  <a:pt x="518896" y="182626"/>
                </a:lnTo>
                <a:lnTo>
                  <a:pt x="518896" y="181102"/>
                </a:lnTo>
                <a:close/>
              </a:path>
              <a:path w="5478780" h="254635">
                <a:moveTo>
                  <a:pt x="653643" y="182372"/>
                </a:moveTo>
                <a:lnTo>
                  <a:pt x="652500" y="181483"/>
                </a:lnTo>
                <a:lnTo>
                  <a:pt x="650087" y="181102"/>
                </a:lnTo>
                <a:lnTo>
                  <a:pt x="646277" y="180721"/>
                </a:lnTo>
                <a:lnTo>
                  <a:pt x="643483" y="179197"/>
                </a:lnTo>
                <a:lnTo>
                  <a:pt x="641705" y="176530"/>
                </a:lnTo>
                <a:lnTo>
                  <a:pt x="639927" y="173736"/>
                </a:lnTo>
                <a:lnTo>
                  <a:pt x="639114" y="167792"/>
                </a:lnTo>
                <a:lnTo>
                  <a:pt x="639038" y="161544"/>
                </a:lnTo>
                <a:lnTo>
                  <a:pt x="639114" y="153136"/>
                </a:lnTo>
                <a:lnTo>
                  <a:pt x="640080" y="109943"/>
                </a:lnTo>
                <a:lnTo>
                  <a:pt x="640105" y="96418"/>
                </a:lnTo>
                <a:lnTo>
                  <a:pt x="639876" y="87871"/>
                </a:lnTo>
                <a:lnTo>
                  <a:pt x="639470" y="79629"/>
                </a:lnTo>
                <a:lnTo>
                  <a:pt x="638911" y="72136"/>
                </a:lnTo>
                <a:lnTo>
                  <a:pt x="608304" y="72136"/>
                </a:lnTo>
                <a:lnTo>
                  <a:pt x="606272" y="72390"/>
                </a:lnTo>
                <a:lnTo>
                  <a:pt x="605637" y="72644"/>
                </a:lnTo>
                <a:lnTo>
                  <a:pt x="605002" y="73025"/>
                </a:lnTo>
                <a:lnTo>
                  <a:pt x="604621" y="73660"/>
                </a:lnTo>
                <a:lnTo>
                  <a:pt x="604621" y="76073"/>
                </a:lnTo>
                <a:lnTo>
                  <a:pt x="605637" y="76835"/>
                </a:lnTo>
                <a:lnTo>
                  <a:pt x="613384" y="77343"/>
                </a:lnTo>
                <a:lnTo>
                  <a:pt x="616940" y="78740"/>
                </a:lnTo>
                <a:lnTo>
                  <a:pt x="618337" y="81153"/>
                </a:lnTo>
                <a:lnTo>
                  <a:pt x="619861" y="83566"/>
                </a:lnTo>
                <a:lnTo>
                  <a:pt x="620483" y="89395"/>
                </a:lnTo>
                <a:lnTo>
                  <a:pt x="620026" y="132943"/>
                </a:lnTo>
                <a:lnTo>
                  <a:pt x="606018" y="169672"/>
                </a:lnTo>
                <a:lnTo>
                  <a:pt x="599541" y="175768"/>
                </a:lnTo>
                <a:lnTo>
                  <a:pt x="592937" y="178816"/>
                </a:lnTo>
                <a:lnTo>
                  <a:pt x="581380" y="178816"/>
                </a:lnTo>
                <a:lnTo>
                  <a:pt x="565023" y="135470"/>
                </a:lnTo>
                <a:lnTo>
                  <a:pt x="564540" y="102235"/>
                </a:lnTo>
                <a:lnTo>
                  <a:pt x="564235" y="87871"/>
                </a:lnTo>
                <a:lnTo>
                  <a:pt x="563930" y="78232"/>
                </a:lnTo>
                <a:lnTo>
                  <a:pt x="563600" y="72136"/>
                </a:lnTo>
                <a:lnTo>
                  <a:pt x="534263" y="72136"/>
                </a:lnTo>
                <a:lnTo>
                  <a:pt x="532104" y="72898"/>
                </a:lnTo>
                <a:lnTo>
                  <a:pt x="532104" y="76073"/>
                </a:lnTo>
                <a:lnTo>
                  <a:pt x="533882" y="76962"/>
                </a:lnTo>
                <a:lnTo>
                  <a:pt x="537565" y="77216"/>
                </a:lnTo>
                <a:lnTo>
                  <a:pt x="540867" y="77343"/>
                </a:lnTo>
                <a:lnTo>
                  <a:pt x="542899" y="78232"/>
                </a:lnTo>
                <a:lnTo>
                  <a:pt x="543598" y="79794"/>
                </a:lnTo>
                <a:lnTo>
                  <a:pt x="544169" y="81153"/>
                </a:lnTo>
                <a:lnTo>
                  <a:pt x="544423" y="84836"/>
                </a:lnTo>
                <a:lnTo>
                  <a:pt x="544512" y="102235"/>
                </a:lnTo>
                <a:lnTo>
                  <a:pt x="544626" y="109943"/>
                </a:lnTo>
                <a:lnTo>
                  <a:pt x="545782" y="148272"/>
                </a:lnTo>
                <a:lnTo>
                  <a:pt x="557631" y="183134"/>
                </a:lnTo>
                <a:lnTo>
                  <a:pt x="562330" y="186563"/>
                </a:lnTo>
                <a:lnTo>
                  <a:pt x="568045" y="188214"/>
                </a:lnTo>
                <a:lnTo>
                  <a:pt x="583031" y="188214"/>
                </a:lnTo>
                <a:lnTo>
                  <a:pt x="590778" y="185928"/>
                </a:lnTo>
                <a:lnTo>
                  <a:pt x="598271" y="181483"/>
                </a:lnTo>
                <a:lnTo>
                  <a:pt x="602183" y="178816"/>
                </a:lnTo>
                <a:lnTo>
                  <a:pt x="603758" y="177749"/>
                </a:lnTo>
                <a:lnTo>
                  <a:pt x="609193" y="173189"/>
                </a:lnTo>
                <a:lnTo>
                  <a:pt x="614514" y="167792"/>
                </a:lnTo>
                <a:lnTo>
                  <a:pt x="619734" y="161544"/>
                </a:lnTo>
                <a:lnTo>
                  <a:pt x="619899" y="164465"/>
                </a:lnTo>
                <a:lnTo>
                  <a:pt x="619988" y="177419"/>
                </a:lnTo>
                <a:lnTo>
                  <a:pt x="619760" y="179832"/>
                </a:lnTo>
                <a:lnTo>
                  <a:pt x="619658" y="180721"/>
                </a:lnTo>
                <a:lnTo>
                  <a:pt x="619607" y="185039"/>
                </a:lnTo>
                <a:lnTo>
                  <a:pt x="621512" y="186309"/>
                </a:lnTo>
                <a:lnTo>
                  <a:pt x="651357" y="186309"/>
                </a:lnTo>
                <a:lnTo>
                  <a:pt x="653643" y="185420"/>
                </a:lnTo>
                <a:lnTo>
                  <a:pt x="653643" y="182372"/>
                </a:lnTo>
                <a:close/>
              </a:path>
              <a:path w="5478780" h="254635">
                <a:moveTo>
                  <a:pt x="755624" y="170688"/>
                </a:moveTo>
                <a:lnTo>
                  <a:pt x="755116" y="170053"/>
                </a:lnTo>
                <a:lnTo>
                  <a:pt x="753465" y="170053"/>
                </a:lnTo>
                <a:lnTo>
                  <a:pt x="752195" y="170688"/>
                </a:lnTo>
                <a:lnTo>
                  <a:pt x="750036" y="171958"/>
                </a:lnTo>
                <a:lnTo>
                  <a:pt x="744194" y="175514"/>
                </a:lnTo>
                <a:lnTo>
                  <a:pt x="738847" y="177292"/>
                </a:lnTo>
                <a:lnTo>
                  <a:pt x="727430" y="177292"/>
                </a:lnTo>
                <a:lnTo>
                  <a:pt x="722350" y="175006"/>
                </a:lnTo>
                <a:lnTo>
                  <a:pt x="713460" y="141351"/>
                </a:lnTo>
                <a:lnTo>
                  <a:pt x="713574" y="126733"/>
                </a:lnTo>
                <a:lnTo>
                  <a:pt x="715365" y="82169"/>
                </a:lnTo>
                <a:lnTo>
                  <a:pt x="751052" y="80010"/>
                </a:lnTo>
                <a:lnTo>
                  <a:pt x="752309" y="78994"/>
                </a:lnTo>
                <a:lnTo>
                  <a:pt x="752919" y="76454"/>
                </a:lnTo>
                <a:lnTo>
                  <a:pt x="753008" y="74422"/>
                </a:lnTo>
                <a:lnTo>
                  <a:pt x="753071" y="72136"/>
                </a:lnTo>
                <a:lnTo>
                  <a:pt x="752830" y="70993"/>
                </a:lnTo>
                <a:lnTo>
                  <a:pt x="752322" y="70866"/>
                </a:lnTo>
                <a:lnTo>
                  <a:pt x="750290" y="70358"/>
                </a:lnTo>
                <a:lnTo>
                  <a:pt x="745197" y="70358"/>
                </a:lnTo>
                <a:lnTo>
                  <a:pt x="715365" y="70866"/>
                </a:lnTo>
                <a:lnTo>
                  <a:pt x="715365" y="40894"/>
                </a:lnTo>
                <a:lnTo>
                  <a:pt x="715619" y="37465"/>
                </a:lnTo>
                <a:lnTo>
                  <a:pt x="715746" y="32258"/>
                </a:lnTo>
                <a:lnTo>
                  <a:pt x="714857" y="30988"/>
                </a:lnTo>
                <a:lnTo>
                  <a:pt x="711555" y="30988"/>
                </a:lnTo>
                <a:lnTo>
                  <a:pt x="710539" y="32639"/>
                </a:lnTo>
                <a:lnTo>
                  <a:pt x="710158" y="35814"/>
                </a:lnTo>
                <a:lnTo>
                  <a:pt x="708393" y="44348"/>
                </a:lnTo>
                <a:lnTo>
                  <a:pt x="679805" y="74422"/>
                </a:lnTo>
                <a:lnTo>
                  <a:pt x="673836" y="76454"/>
                </a:lnTo>
                <a:lnTo>
                  <a:pt x="672693" y="77343"/>
                </a:lnTo>
                <a:lnTo>
                  <a:pt x="672693" y="79883"/>
                </a:lnTo>
                <a:lnTo>
                  <a:pt x="673709" y="80518"/>
                </a:lnTo>
                <a:lnTo>
                  <a:pt x="696188" y="81915"/>
                </a:lnTo>
                <a:lnTo>
                  <a:pt x="696823" y="82169"/>
                </a:lnTo>
                <a:lnTo>
                  <a:pt x="695744" y="104686"/>
                </a:lnTo>
                <a:lnTo>
                  <a:pt x="694994" y="123621"/>
                </a:lnTo>
                <a:lnTo>
                  <a:pt x="694550" y="139026"/>
                </a:lnTo>
                <a:lnTo>
                  <a:pt x="694436" y="151549"/>
                </a:lnTo>
                <a:lnTo>
                  <a:pt x="694829" y="159893"/>
                </a:lnTo>
                <a:lnTo>
                  <a:pt x="712952" y="189484"/>
                </a:lnTo>
                <a:lnTo>
                  <a:pt x="731621" y="189484"/>
                </a:lnTo>
                <a:lnTo>
                  <a:pt x="739495" y="187071"/>
                </a:lnTo>
                <a:lnTo>
                  <a:pt x="752449" y="177673"/>
                </a:lnTo>
                <a:lnTo>
                  <a:pt x="752779" y="177292"/>
                </a:lnTo>
                <a:lnTo>
                  <a:pt x="755624" y="174117"/>
                </a:lnTo>
                <a:lnTo>
                  <a:pt x="755624" y="170688"/>
                </a:lnTo>
                <a:close/>
              </a:path>
              <a:path w="5478780" h="254635">
                <a:moveTo>
                  <a:pt x="894689" y="183007"/>
                </a:moveTo>
                <a:lnTo>
                  <a:pt x="893419" y="182499"/>
                </a:lnTo>
                <a:lnTo>
                  <a:pt x="891006" y="182499"/>
                </a:lnTo>
                <a:lnTo>
                  <a:pt x="888720" y="182372"/>
                </a:lnTo>
                <a:lnTo>
                  <a:pt x="886434" y="181483"/>
                </a:lnTo>
                <a:lnTo>
                  <a:pt x="884148" y="179578"/>
                </a:lnTo>
                <a:lnTo>
                  <a:pt x="881862" y="177800"/>
                </a:lnTo>
                <a:lnTo>
                  <a:pt x="880465" y="175641"/>
                </a:lnTo>
                <a:lnTo>
                  <a:pt x="879957" y="170815"/>
                </a:lnTo>
                <a:lnTo>
                  <a:pt x="880046" y="141935"/>
                </a:lnTo>
                <a:lnTo>
                  <a:pt x="880592" y="116205"/>
                </a:lnTo>
                <a:lnTo>
                  <a:pt x="879995" y="104140"/>
                </a:lnTo>
                <a:lnTo>
                  <a:pt x="851928" y="70243"/>
                </a:lnTo>
                <a:lnTo>
                  <a:pt x="843508" y="69596"/>
                </a:lnTo>
                <a:lnTo>
                  <a:pt x="832548" y="70866"/>
                </a:lnTo>
                <a:lnTo>
                  <a:pt x="822375" y="74663"/>
                </a:lnTo>
                <a:lnTo>
                  <a:pt x="812977" y="81013"/>
                </a:lnTo>
                <a:lnTo>
                  <a:pt x="804392" y="89916"/>
                </a:lnTo>
                <a:lnTo>
                  <a:pt x="804189" y="85471"/>
                </a:lnTo>
                <a:lnTo>
                  <a:pt x="804075" y="81013"/>
                </a:lnTo>
                <a:lnTo>
                  <a:pt x="804113" y="49009"/>
                </a:lnTo>
                <a:lnTo>
                  <a:pt x="804392" y="635"/>
                </a:lnTo>
                <a:lnTo>
                  <a:pt x="796810" y="1066"/>
                </a:lnTo>
                <a:lnTo>
                  <a:pt x="789508" y="1384"/>
                </a:lnTo>
                <a:lnTo>
                  <a:pt x="782472" y="1587"/>
                </a:lnTo>
                <a:lnTo>
                  <a:pt x="775690" y="1651"/>
                </a:lnTo>
                <a:lnTo>
                  <a:pt x="767435" y="1651"/>
                </a:lnTo>
                <a:lnTo>
                  <a:pt x="766927" y="1778"/>
                </a:lnTo>
                <a:lnTo>
                  <a:pt x="766292" y="2032"/>
                </a:lnTo>
                <a:lnTo>
                  <a:pt x="766038" y="2413"/>
                </a:lnTo>
                <a:lnTo>
                  <a:pt x="766038" y="4445"/>
                </a:lnTo>
                <a:lnTo>
                  <a:pt x="767308" y="5334"/>
                </a:lnTo>
                <a:lnTo>
                  <a:pt x="769848" y="5842"/>
                </a:lnTo>
                <a:lnTo>
                  <a:pt x="774039" y="6731"/>
                </a:lnTo>
                <a:lnTo>
                  <a:pt x="785444" y="49009"/>
                </a:lnTo>
                <a:lnTo>
                  <a:pt x="785622" y="122428"/>
                </a:lnTo>
                <a:lnTo>
                  <a:pt x="785317" y="135318"/>
                </a:lnTo>
                <a:lnTo>
                  <a:pt x="781659" y="177165"/>
                </a:lnTo>
                <a:lnTo>
                  <a:pt x="769086" y="183007"/>
                </a:lnTo>
                <a:lnTo>
                  <a:pt x="768070" y="183769"/>
                </a:lnTo>
                <a:lnTo>
                  <a:pt x="768070" y="186563"/>
                </a:lnTo>
                <a:lnTo>
                  <a:pt x="769340" y="187198"/>
                </a:lnTo>
                <a:lnTo>
                  <a:pt x="772134" y="187198"/>
                </a:lnTo>
                <a:lnTo>
                  <a:pt x="776452" y="186944"/>
                </a:lnTo>
                <a:lnTo>
                  <a:pt x="781659" y="186817"/>
                </a:lnTo>
                <a:lnTo>
                  <a:pt x="787501" y="186817"/>
                </a:lnTo>
                <a:lnTo>
                  <a:pt x="815060" y="187325"/>
                </a:lnTo>
                <a:lnTo>
                  <a:pt x="817219" y="187325"/>
                </a:lnTo>
                <a:lnTo>
                  <a:pt x="818032" y="186817"/>
                </a:lnTo>
                <a:lnTo>
                  <a:pt x="818235" y="186690"/>
                </a:lnTo>
                <a:lnTo>
                  <a:pt x="818235" y="183896"/>
                </a:lnTo>
                <a:lnTo>
                  <a:pt x="817092" y="183134"/>
                </a:lnTo>
                <a:lnTo>
                  <a:pt x="814933" y="182753"/>
                </a:lnTo>
                <a:lnTo>
                  <a:pt x="809345" y="181610"/>
                </a:lnTo>
                <a:lnTo>
                  <a:pt x="806043" y="179451"/>
                </a:lnTo>
                <a:lnTo>
                  <a:pt x="804684" y="175641"/>
                </a:lnTo>
                <a:lnTo>
                  <a:pt x="803630" y="172466"/>
                </a:lnTo>
                <a:lnTo>
                  <a:pt x="802995" y="165100"/>
                </a:lnTo>
                <a:lnTo>
                  <a:pt x="803109" y="141935"/>
                </a:lnTo>
                <a:lnTo>
                  <a:pt x="805929" y="103517"/>
                </a:lnTo>
                <a:lnTo>
                  <a:pt x="828014" y="76581"/>
                </a:lnTo>
                <a:lnTo>
                  <a:pt x="843889" y="76581"/>
                </a:lnTo>
                <a:lnTo>
                  <a:pt x="861974" y="117525"/>
                </a:lnTo>
                <a:lnTo>
                  <a:pt x="862342" y="130886"/>
                </a:lnTo>
                <a:lnTo>
                  <a:pt x="862330" y="146888"/>
                </a:lnTo>
                <a:lnTo>
                  <a:pt x="847064" y="182245"/>
                </a:lnTo>
                <a:lnTo>
                  <a:pt x="846048" y="183007"/>
                </a:lnTo>
                <a:lnTo>
                  <a:pt x="846048" y="185420"/>
                </a:lnTo>
                <a:lnTo>
                  <a:pt x="846810" y="186182"/>
                </a:lnTo>
                <a:lnTo>
                  <a:pt x="848334" y="186563"/>
                </a:lnTo>
                <a:lnTo>
                  <a:pt x="892657" y="186563"/>
                </a:lnTo>
                <a:lnTo>
                  <a:pt x="894689" y="185801"/>
                </a:lnTo>
                <a:lnTo>
                  <a:pt x="894689" y="183007"/>
                </a:lnTo>
                <a:close/>
              </a:path>
              <a:path w="5478780" h="254635">
                <a:moveTo>
                  <a:pt x="1030960" y="126492"/>
                </a:moveTo>
                <a:lnTo>
                  <a:pt x="1013942" y="85598"/>
                </a:lnTo>
                <a:lnTo>
                  <a:pt x="1009751" y="82296"/>
                </a:lnTo>
                <a:lnTo>
                  <a:pt x="1009751" y="130175"/>
                </a:lnTo>
                <a:lnTo>
                  <a:pt x="1009053" y="141592"/>
                </a:lnTo>
                <a:lnTo>
                  <a:pt x="986726" y="179641"/>
                </a:lnTo>
                <a:lnTo>
                  <a:pt x="973048" y="183261"/>
                </a:lnTo>
                <a:lnTo>
                  <a:pt x="965377" y="182308"/>
                </a:lnTo>
                <a:lnTo>
                  <a:pt x="938136" y="150342"/>
                </a:lnTo>
                <a:lnTo>
                  <a:pt x="935456" y="128905"/>
                </a:lnTo>
                <a:lnTo>
                  <a:pt x="936066" y="117792"/>
                </a:lnTo>
                <a:lnTo>
                  <a:pt x="957008" y="78867"/>
                </a:lnTo>
                <a:lnTo>
                  <a:pt x="971397" y="75057"/>
                </a:lnTo>
                <a:lnTo>
                  <a:pt x="979487" y="76111"/>
                </a:lnTo>
                <a:lnTo>
                  <a:pt x="1007084" y="109816"/>
                </a:lnTo>
                <a:lnTo>
                  <a:pt x="1009751" y="130175"/>
                </a:lnTo>
                <a:lnTo>
                  <a:pt x="1009751" y="82296"/>
                </a:lnTo>
                <a:lnTo>
                  <a:pt x="973175" y="69342"/>
                </a:lnTo>
                <a:lnTo>
                  <a:pt x="961021" y="70485"/>
                </a:lnTo>
                <a:lnTo>
                  <a:pt x="923048" y="97002"/>
                </a:lnTo>
                <a:lnTo>
                  <a:pt x="913396" y="130175"/>
                </a:lnTo>
                <a:lnTo>
                  <a:pt x="914425" y="141490"/>
                </a:lnTo>
                <a:lnTo>
                  <a:pt x="939279" y="178955"/>
                </a:lnTo>
                <a:lnTo>
                  <a:pt x="971143" y="188595"/>
                </a:lnTo>
                <a:lnTo>
                  <a:pt x="982700" y="187439"/>
                </a:lnTo>
                <a:lnTo>
                  <a:pt x="993571" y="183934"/>
                </a:lnTo>
                <a:lnTo>
                  <a:pt x="994727" y="183261"/>
                </a:lnTo>
                <a:lnTo>
                  <a:pt x="1003693" y="178104"/>
                </a:lnTo>
                <a:lnTo>
                  <a:pt x="1013053" y="169926"/>
                </a:lnTo>
                <a:lnTo>
                  <a:pt x="1020876" y="160210"/>
                </a:lnTo>
                <a:lnTo>
                  <a:pt x="1026477" y="149733"/>
                </a:lnTo>
                <a:lnTo>
                  <a:pt x="1029830" y="138493"/>
                </a:lnTo>
                <a:lnTo>
                  <a:pt x="1030960" y="126492"/>
                </a:lnTo>
                <a:close/>
              </a:path>
              <a:path w="5478780" h="254635">
                <a:moveTo>
                  <a:pt x="1146149" y="83058"/>
                </a:moveTo>
                <a:lnTo>
                  <a:pt x="1144244" y="78994"/>
                </a:lnTo>
                <a:lnTo>
                  <a:pt x="1140688" y="75311"/>
                </a:lnTo>
                <a:lnTo>
                  <a:pt x="1137005" y="71755"/>
                </a:lnTo>
                <a:lnTo>
                  <a:pt x="1132687" y="69977"/>
                </a:lnTo>
                <a:lnTo>
                  <a:pt x="1120495" y="69977"/>
                </a:lnTo>
                <a:lnTo>
                  <a:pt x="1088872" y="100584"/>
                </a:lnTo>
                <a:lnTo>
                  <a:pt x="1088364" y="90449"/>
                </a:lnTo>
                <a:lnTo>
                  <a:pt x="1087805" y="81661"/>
                </a:lnTo>
                <a:lnTo>
                  <a:pt x="1087335" y="75692"/>
                </a:lnTo>
                <a:lnTo>
                  <a:pt x="1086840" y="71120"/>
                </a:lnTo>
                <a:lnTo>
                  <a:pt x="1061821" y="72390"/>
                </a:lnTo>
                <a:lnTo>
                  <a:pt x="1054201" y="72898"/>
                </a:lnTo>
                <a:lnTo>
                  <a:pt x="1050010" y="73279"/>
                </a:lnTo>
                <a:lnTo>
                  <a:pt x="1049375" y="73787"/>
                </a:lnTo>
                <a:lnTo>
                  <a:pt x="1048740" y="74168"/>
                </a:lnTo>
                <a:lnTo>
                  <a:pt x="1048359" y="74803"/>
                </a:lnTo>
                <a:lnTo>
                  <a:pt x="1048359" y="77089"/>
                </a:lnTo>
                <a:lnTo>
                  <a:pt x="1050010" y="77978"/>
                </a:lnTo>
                <a:lnTo>
                  <a:pt x="1061186" y="78486"/>
                </a:lnTo>
                <a:lnTo>
                  <a:pt x="1065758" y="81661"/>
                </a:lnTo>
                <a:lnTo>
                  <a:pt x="1068679" y="121285"/>
                </a:lnTo>
                <a:lnTo>
                  <a:pt x="1068743" y="146431"/>
                </a:lnTo>
                <a:lnTo>
                  <a:pt x="1068666" y="154927"/>
                </a:lnTo>
                <a:lnTo>
                  <a:pt x="1056106" y="181737"/>
                </a:lnTo>
                <a:lnTo>
                  <a:pt x="1052042" y="181991"/>
                </a:lnTo>
                <a:lnTo>
                  <a:pt x="1050010" y="182753"/>
                </a:lnTo>
                <a:lnTo>
                  <a:pt x="1050010" y="185801"/>
                </a:lnTo>
                <a:lnTo>
                  <a:pt x="1051534" y="186563"/>
                </a:lnTo>
                <a:lnTo>
                  <a:pt x="1102334" y="186563"/>
                </a:lnTo>
                <a:lnTo>
                  <a:pt x="1104493" y="185547"/>
                </a:lnTo>
                <a:lnTo>
                  <a:pt x="1104493" y="182626"/>
                </a:lnTo>
                <a:lnTo>
                  <a:pt x="1103604" y="181991"/>
                </a:lnTo>
                <a:lnTo>
                  <a:pt x="1101953" y="181737"/>
                </a:lnTo>
                <a:lnTo>
                  <a:pt x="1095984" y="181102"/>
                </a:lnTo>
                <a:lnTo>
                  <a:pt x="1092301" y="179451"/>
                </a:lnTo>
                <a:lnTo>
                  <a:pt x="1088707" y="154927"/>
                </a:lnTo>
                <a:lnTo>
                  <a:pt x="1088771" y="133273"/>
                </a:lnTo>
                <a:lnTo>
                  <a:pt x="1105636" y="86741"/>
                </a:lnTo>
                <a:lnTo>
                  <a:pt x="1110208" y="84201"/>
                </a:lnTo>
                <a:lnTo>
                  <a:pt x="1119606" y="84201"/>
                </a:lnTo>
                <a:lnTo>
                  <a:pt x="1123416" y="87249"/>
                </a:lnTo>
                <a:lnTo>
                  <a:pt x="1126401" y="93370"/>
                </a:lnTo>
                <a:lnTo>
                  <a:pt x="1128750" y="98044"/>
                </a:lnTo>
                <a:lnTo>
                  <a:pt x="1131671" y="100457"/>
                </a:lnTo>
                <a:lnTo>
                  <a:pt x="1142466" y="100457"/>
                </a:lnTo>
                <a:lnTo>
                  <a:pt x="1146149" y="96139"/>
                </a:lnTo>
                <a:lnTo>
                  <a:pt x="1146149" y="84201"/>
                </a:lnTo>
                <a:lnTo>
                  <a:pt x="1146149" y="83058"/>
                </a:lnTo>
                <a:close/>
              </a:path>
              <a:path w="5478780" h="254635">
                <a:moveTo>
                  <a:pt x="1262354" y="116713"/>
                </a:moveTo>
                <a:lnTo>
                  <a:pt x="1241399" y="78727"/>
                </a:lnTo>
                <a:lnTo>
                  <a:pt x="1241399" y="95250"/>
                </a:lnTo>
                <a:lnTo>
                  <a:pt x="1241399" y="107696"/>
                </a:lnTo>
                <a:lnTo>
                  <a:pt x="1217269" y="116713"/>
                </a:lnTo>
                <a:lnTo>
                  <a:pt x="1208836" y="116674"/>
                </a:lnTo>
                <a:lnTo>
                  <a:pt x="1200289" y="116509"/>
                </a:lnTo>
                <a:lnTo>
                  <a:pt x="1191641" y="116243"/>
                </a:lnTo>
                <a:lnTo>
                  <a:pt x="1182852" y="115824"/>
                </a:lnTo>
                <a:lnTo>
                  <a:pt x="1184706" y="105613"/>
                </a:lnTo>
                <a:lnTo>
                  <a:pt x="1208506" y="74295"/>
                </a:lnTo>
                <a:lnTo>
                  <a:pt x="1222222" y="74295"/>
                </a:lnTo>
                <a:lnTo>
                  <a:pt x="1228318" y="77216"/>
                </a:lnTo>
                <a:lnTo>
                  <a:pt x="1233525" y="82804"/>
                </a:lnTo>
                <a:lnTo>
                  <a:pt x="1238732" y="88519"/>
                </a:lnTo>
                <a:lnTo>
                  <a:pt x="1241399" y="95250"/>
                </a:lnTo>
                <a:lnTo>
                  <a:pt x="1241399" y="78727"/>
                </a:lnTo>
                <a:lnTo>
                  <a:pt x="1214348" y="69596"/>
                </a:lnTo>
                <a:lnTo>
                  <a:pt x="1204671" y="70713"/>
                </a:lnTo>
                <a:lnTo>
                  <a:pt x="1169924" y="96901"/>
                </a:lnTo>
                <a:lnTo>
                  <a:pt x="1160246" y="131953"/>
                </a:lnTo>
                <a:lnTo>
                  <a:pt x="1161211" y="143891"/>
                </a:lnTo>
                <a:lnTo>
                  <a:pt x="1184173" y="180276"/>
                </a:lnTo>
                <a:lnTo>
                  <a:pt x="1214221" y="189484"/>
                </a:lnTo>
                <a:lnTo>
                  <a:pt x="1221740" y="189064"/>
                </a:lnTo>
                <a:lnTo>
                  <a:pt x="1228902" y="187807"/>
                </a:lnTo>
                <a:lnTo>
                  <a:pt x="1235697" y="185737"/>
                </a:lnTo>
                <a:lnTo>
                  <a:pt x="1242161" y="182880"/>
                </a:lnTo>
                <a:lnTo>
                  <a:pt x="1247495" y="180086"/>
                </a:lnTo>
                <a:lnTo>
                  <a:pt x="1250416" y="178562"/>
                </a:lnTo>
                <a:lnTo>
                  <a:pt x="1256385" y="173228"/>
                </a:lnTo>
                <a:lnTo>
                  <a:pt x="1259738" y="167005"/>
                </a:lnTo>
                <a:lnTo>
                  <a:pt x="1259674" y="164465"/>
                </a:lnTo>
                <a:lnTo>
                  <a:pt x="1258925" y="163322"/>
                </a:lnTo>
                <a:lnTo>
                  <a:pt x="1256766" y="163322"/>
                </a:lnTo>
                <a:lnTo>
                  <a:pt x="1254988" y="164465"/>
                </a:lnTo>
                <a:lnTo>
                  <a:pt x="1252321" y="167005"/>
                </a:lnTo>
                <a:lnTo>
                  <a:pt x="1245120" y="172694"/>
                </a:lnTo>
                <a:lnTo>
                  <a:pt x="1237653" y="176784"/>
                </a:lnTo>
                <a:lnTo>
                  <a:pt x="1229880" y="179260"/>
                </a:lnTo>
                <a:lnTo>
                  <a:pt x="1221841" y="180086"/>
                </a:lnTo>
                <a:lnTo>
                  <a:pt x="1213789" y="179235"/>
                </a:lnTo>
                <a:lnTo>
                  <a:pt x="1185176" y="151828"/>
                </a:lnTo>
                <a:lnTo>
                  <a:pt x="1182344" y="133985"/>
                </a:lnTo>
                <a:lnTo>
                  <a:pt x="1182471" y="127635"/>
                </a:lnTo>
                <a:lnTo>
                  <a:pt x="1182852" y="122936"/>
                </a:lnTo>
                <a:lnTo>
                  <a:pt x="1251051" y="121920"/>
                </a:lnTo>
                <a:lnTo>
                  <a:pt x="1257401" y="121920"/>
                </a:lnTo>
                <a:lnTo>
                  <a:pt x="1260957" y="121412"/>
                </a:lnTo>
                <a:lnTo>
                  <a:pt x="1261465" y="120523"/>
                </a:lnTo>
                <a:lnTo>
                  <a:pt x="1262100" y="119634"/>
                </a:lnTo>
                <a:lnTo>
                  <a:pt x="1262354" y="118237"/>
                </a:lnTo>
                <a:lnTo>
                  <a:pt x="1262354" y="116713"/>
                </a:lnTo>
                <a:close/>
              </a:path>
              <a:path w="5478780" h="254635">
                <a:moveTo>
                  <a:pt x="1403324" y="183388"/>
                </a:moveTo>
                <a:lnTo>
                  <a:pt x="1401800" y="182499"/>
                </a:lnTo>
                <a:lnTo>
                  <a:pt x="1390116" y="180340"/>
                </a:lnTo>
                <a:lnTo>
                  <a:pt x="1385798" y="174879"/>
                </a:lnTo>
                <a:lnTo>
                  <a:pt x="1385836" y="161798"/>
                </a:lnTo>
                <a:lnTo>
                  <a:pt x="1386674" y="89916"/>
                </a:lnTo>
                <a:lnTo>
                  <a:pt x="1386801" y="79349"/>
                </a:lnTo>
                <a:lnTo>
                  <a:pt x="1386687" y="127"/>
                </a:lnTo>
                <a:lnTo>
                  <a:pt x="1356715" y="762"/>
                </a:lnTo>
                <a:lnTo>
                  <a:pt x="1352524" y="762"/>
                </a:lnTo>
                <a:lnTo>
                  <a:pt x="1350365" y="1651"/>
                </a:lnTo>
                <a:lnTo>
                  <a:pt x="1350365" y="4445"/>
                </a:lnTo>
                <a:lnTo>
                  <a:pt x="1352016" y="5334"/>
                </a:lnTo>
                <a:lnTo>
                  <a:pt x="1355318" y="5842"/>
                </a:lnTo>
                <a:lnTo>
                  <a:pt x="1360779" y="6477"/>
                </a:lnTo>
                <a:lnTo>
                  <a:pt x="1364081" y="8382"/>
                </a:lnTo>
                <a:lnTo>
                  <a:pt x="1367713" y="66865"/>
                </a:lnTo>
                <a:lnTo>
                  <a:pt x="1367612" y="72009"/>
                </a:lnTo>
                <a:lnTo>
                  <a:pt x="1367510" y="75717"/>
                </a:lnTo>
                <a:lnTo>
                  <a:pt x="1367510" y="122174"/>
                </a:lnTo>
                <a:lnTo>
                  <a:pt x="1361401" y="160401"/>
                </a:lnTo>
                <a:lnTo>
                  <a:pt x="1334236" y="180213"/>
                </a:lnTo>
                <a:lnTo>
                  <a:pt x="1326489" y="180213"/>
                </a:lnTo>
                <a:lnTo>
                  <a:pt x="1303604" y="142240"/>
                </a:lnTo>
                <a:lnTo>
                  <a:pt x="1302994" y="129667"/>
                </a:lnTo>
                <a:lnTo>
                  <a:pt x="1303489" y="117081"/>
                </a:lnTo>
                <a:lnTo>
                  <a:pt x="1321625" y="79349"/>
                </a:lnTo>
                <a:lnTo>
                  <a:pt x="1336014" y="75946"/>
                </a:lnTo>
                <a:lnTo>
                  <a:pt x="1343418" y="76682"/>
                </a:lnTo>
                <a:lnTo>
                  <a:pt x="1367002" y="111302"/>
                </a:lnTo>
                <a:lnTo>
                  <a:pt x="1367510" y="122174"/>
                </a:lnTo>
                <a:lnTo>
                  <a:pt x="1367510" y="75717"/>
                </a:lnTo>
                <a:lnTo>
                  <a:pt x="1367370" y="80810"/>
                </a:lnTo>
                <a:lnTo>
                  <a:pt x="1367002" y="89916"/>
                </a:lnTo>
                <a:lnTo>
                  <a:pt x="1363446" y="83312"/>
                </a:lnTo>
                <a:lnTo>
                  <a:pt x="1359001" y="78486"/>
                </a:lnTo>
                <a:lnTo>
                  <a:pt x="1354696" y="75946"/>
                </a:lnTo>
                <a:lnTo>
                  <a:pt x="1347952" y="72009"/>
                </a:lnTo>
                <a:lnTo>
                  <a:pt x="1341348" y="70358"/>
                </a:lnTo>
                <a:lnTo>
                  <a:pt x="1333728" y="70358"/>
                </a:lnTo>
                <a:lnTo>
                  <a:pt x="1295374" y="88900"/>
                </a:lnTo>
                <a:lnTo>
                  <a:pt x="1279753" y="132588"/>
                </a:lnTo>
                <a:lnTo>
                  <a:pt x="1280795" y="144881"/>
                </a:lnTo>
                <a:lnTo>
                  <a:pt x="1304798" y="180403"/>
                </a:lnTo>
                <a:lnTo>
                  <a:pt x="1329410" y="188976"/>
                </a:lnTo>
                <a:lnTo>
                  <a:pt x="1337030" y="188976"/>
                </a:lnTo>
                <a:lnTo>
                  <a:pt x="1343888" y="186690"/>
                </a:lnTo>
                <a:lnTo>
                  <a:pt x="1350238" y="182245"/>
                </a:lnTo>
                <a:lnTo>
                  <a:pt x="1352626" y="180213"/>
                </a:lnTo>
                <a:lnTo>
                  <a:pt x="1354785" y="178396"/>
                </a:lnTo>
                <a:lnTo>
                  <a:pt x="1359090" y="173697"/>
                </a:lnTo>
                <a:lnTo>
                  <a:pt x="1363167" y="168160"/>
                </a:lnTo>
                <a:lnTo>
                  <a:pt x="1367002" y="161798"/>
                </a:lnTo>
                <a:lnTo>
                  <a:pt x="1366621" y="167513"/>
                </a:lnTo>
                <a:lnTo>
                  <a:pt x="1366545" y="179438"/>
                </a:lnTo>
                <a:lnTo>
                  <a:pt x="1366672" y="182245"/>
                </a:lnTo>
                <a:lnTo>
                  <a:pt x="1367002" y="186944"/>
                </a:lnTo>
                <a:lnTo>
                  <a:pt x="1378051" y="187198"/>
                </a:lnTo>
                <a:lnTo>
                  <a:pt x="1394688" y="187198"/>
                </a:lnTo>
                <a:lnTo>
                  <a:pt x="1400657" y="187071"/>
                </a:lnTo>
                <a:lnTo>
                  <a:pt x="1401800" y="186817"/>
                </a:lnTo>
                <a:lnTo>
                  <a:pt x="1402816" y="186563"/>
                </a:lnTo>
                <a:lnTo>
                  <a:pt x="1403324" y="185928"/>
                </a:lnTo>
                <a:lnTo>
                  <a:pt x="1403324" y="183388"/>
                </a:lnTo>
                <a:close/>
              </a:path>
              <a:path w="5478780" h="254635">
                <a:moveTo>
                  <a:pt x="1618843" y="130048"/>
                </a:moveTo>
                <a:lnTo>
                  <a:pt x="1603984" y="89535"/>
                </a:lnTo>
                <a:lnTo>
                  <a:pt x="1597126" y="82880"/>
                </a:lnTo>
                <a:lnTo>
                  <a:pt x="1597126" y="132461"/>
                </a:lnTo>
                <a:lnTo>
                  <a:pt x="1596504" y="142367"/>
                </a:lnTo>
                <a:lnTo>
                  <a:pt x="1575371" y="177952"/>
                </a:lnTo>
                <a:lnTo>
                  <a:pt x="1560423" y="181483"/>
                </a:lnTo>
                <a:lnTo>
                  <a:pt x="1552168" y="181483"/>
                </a:lnTo>
                <a:lnTo>
                  <a:pt x="1545564" y="179578"/>
                </a:lnTo>
                <a:lnTo>
                  <a:pt x="1543850" y="178181"/>
                </a:lnTo>
                <a:lnTo>
                  <a:pt x="1540611" y="175514"/>
                </a:lnTo>
                <a:lnTo>
                  <a:pt x="1535531" y="171577"/>
                </a:lnTo>
                <a:lnTo>
                  <a:pt x="1530604" y="130048"/>
                </a:lnTo>
                <a:lnTo>
                  <a:pt x="1531099" y="118668"/>
                </a:lnTo>
                <a:lnTo>
                  <a:pt x="1548841" y="83870"/>
                </a:lnTo>
                <a:lnTo>
                  <a:pt x="1561693" y="80899"/>
                </a:lnTo>
                <a:lnTo>
                  <a:pt x="1568831" y="81788"/>
                </a:lnTo>
                <a:lnTo>
                  <a:pt x="1594548" y="111404"/>
                </a:lnTo>
                <a:lnTo>
                  <a:pt x="1597126" y="132461"/>
                </a:lnTo>
                <a:lnTo>
                  <a:pt x="1597126" y="82880"/>
                </a:lnTo>
                <a:lnTo>
                  <a:pt x="1568297" y="72263"/>
                </a:lnTo>
                <a:lnTo>
                  <a:pt x="1562328" y="72263"/>
                </a:lnTo>
                <a:lnTo>
                  <a:pt x="1531594" y="92583"/>
                </a:lnTo>
                <a:lnTo>
                  <a:pt x="1532077" y="87604"/>
                </a:lnTo>
                <a:lnTo>
                  <a:pt x="1532293" y="84429"/>
                </a:lnTo>
                <a:lnTo>
                  <a:pt x="1532191" y="75438"/>
                </a:lnTo>
                <a:lnTo>
                  <a:pt x="1532102" y="74041"/>
                </a:lnTo>
                <a:lnTo>
                  <a:pt x="1531594" y="70104"/>
                </a:lnTo>
                <a:lnTo>
                  <a:pt x="1500606" y="70612"/>
                </a:lnTo>
                <a:lnTo>
                  <a:pt x="1496542" y="70866"/>
                </a:lnTo>
                <a:lnTo>
                  <a:pt x="1495780" y="71374"/>
                </a:lnTo>
                <a:lnTo>
                  <a:pt x="1495018" y="71755"/>
                </a:lnTo>
                <a:lnTo>
                  <a:pt x="1494713" y="72263"/>
                </a:lnTo>
                <a:lnTo>
                  <a:pt x="1494637" y="74676"/>
                </a:lnTo>
                <a:lnTo>
                  <a:pt x="1495653" y="75438"/>
                </a:lnTo>
                <a:lnTo>
                  <a:pt x="1497685" y="75565"/>
                </a:lnTo>
                <a:lnTo>
                  <a:pt x="1504035" y="76073"/>
                </a:lnTo>
                <a:lnTo>
                  <a:pt x="1507972" y="77851"/>
                </a:lnTo>
                <a:lnTo>
                  <a:pt x="1509623" y="81026"/>
                </a:lnTo>
                <a:lnTo>
                  <a:pt x="1511147" y="84201"/>
                </a:lnTo>
                <a:lnTo>
                  <a:pt x="1511909" y="91567"/>
                </a:lnTo>
                <a:lnTo>
                  <a:pt x="1511833" y="130048"/>
                </a:lnTo>
                <a:lnTo>
                  <a:pt x="1512049" y="151155"/>
                </a:lnTo>
                <a:lnTo>
                  <a:pt x="1511681" y="189331"/>
                </a:lnTo>
                <a:lnTo>
                  <a:pt x="1509814" y="231635"/>
                </a:lnTo>
                <a:lnTo>
                  <a:pt x="1491335" y="249174"/>
                </a:lnTo>
                <a:lnTo>
                  <a:pt x="1489557" y="249428"/>
                </a:lnTo>
                <a:lnTo>
                  <a:pt x="1488668" y="250190"/>
                </a:lnTo>
                <a:lnTo>
                  <a:pt x="1488668" y="253238"/>
                </a:lnTo>
                <a:lnTo>
                  <a:pt x="1489684" y="254000"/>
                </a:lnTo>
                <a:lnTo>
                  <a:pt x="1491716" y="254000"/>
                </a:lnTo>
                <a:lnTo>
                  <a:pt x="1495374" y="253834"/>
                </a:lnTo>
                <a:lnTo>
                  <a:pt x="1501444" y="253720"/>
                </a:lnTo>
                <a:lnTo>
                  <a:pt x="1525790" y="253669"/>
                </a:lnTo>
                <a:lnTo>
                  <a:pt x="1526006" y="253669"/>
                </a:lnTo>
                <a:lnTo>
                  <a:pt x="1532140" y="253834"/>
                </a:lnTo>
                <a:lnTo>
                  <a:pt x="1539201" y="254101"/>
                </a:lnTo>
                <a:lnTo>
                  <a:pt x="1547215" y="254508"/>
                </a:lnTo>
                <a:lnTo>
                  <a:pt x="1548104" y="254000"/>
                </a:lnTo>
                <a:lnTo>
                  <a:pt x="1548206" y="253619"/>
                </a:lnTo>
                <a:lnTo>
                  <a:pt x="1548307" y="253238"/>
                </a:lnTo>
                <a:lnTo>
                  <a:pt x="1548358" y="251079"/>
                </a:lnTo>
                <a:lnTo>
                  <a:pt x="1546961" y="250063"/>
                </a:lnTo>
                <a:lnTo>
                  <a:pt x="1544421" y="249428"/>
                </a:lnTo>
                <a:lnTo>
                  <a:pt x="1537055" y="248031"/>
                </a:lnTo>
                <a:lnTo>
                  <a:pt x="1532356" y="244475"/>
                </a:lnTo>
                <a:lnTo>
                  <a:pt x="1530705" y="238760"/>
                </a:lnTo>
                <a:lnTo>
                  <a:pt x="1530324" y="233426"/>
                </a:lnTo>
                <a:lnTo>
                  <a:pt x="1529689" y="229108"/>
                </a:lnTo>
                <a:lnTo>
                  <a:pt x="1529308" y="222885"/>
                </a:lnTo>
                <a:lnTo>
                  <a:pt x="1529308" y="215011"/>
                </a:lnTo>
                <a:lnTo>
                  <a:pt x="1531594" y="178181"/>
                </a:lnTo>
                <a:lnTo>
                  <a:pt x="1539303" y="182118"/>
                </a:lnTo>
                <a:lnTo>
                  <a:pt x="1547037" y="184937"/>
                </a:lnTo>
                <a:lnTo>
                  <a:pt x="1554784" y="186639"/>
                </a:lnTo>
                <a:lnTo>
                  <a:pt x="1562582" y="187198"/>
                </a:lnTo>
                <a:lnTo>
                  <a:pt x="1573466" y="186207"/>
                </a:lnTo>
                <a:lnTo>
                  <a:pt x="1583639" y="183210"/>
                </a:lnTo>
                <a:lnTo>
                  <a:pt x="1586890" y="181483"/>
                </a:lnTo>
                <a:lnTo>
                  <a:pt x="1593151" y="178181"/>
                </a:lnTo>
                <a:lnTo>
                  <a:pt x="1601952" y="171196"/>
                </a:lnTo>
                <a:lnTo>
                  <a:pt x="1609305" y="162623"/>
                </a:lnTo>
                <a:lnTo>
                  <a:pt x="1614589" y="152908"/>
                </a:lnTo>
                <a:lnTo>
                  <a:pt x="1617776" y="142049"/>
                </a:lnTo>
                <a:lnTo>
                  <a:pt x="1618843" y="130048"/>
                </a:lnTo>
                <a:close/>
              </a:path>
              <a:path w="5478780" h="254635">
                <a:moveTo>
                  <a:pt x="1760067" y="182372"/>
                </a:moveTo>
                <a:lnTo>
                  <a:pt x="1758924" y="181483"/>
                </a:lnTo>
                <a:lnTo>
                  <a:pt x="1756511" y="181102"/>
                </a:lnTo>
                <a:lnTo>
                  <a:pt x="1752701" y="180721"/>
                </a:lnTo>
                <a:lnTo>
                  <a:pt x="1749907" y="179197"/>
                </a:lnTo>
                <a:lnTo>
                  <a:pt x="1748129" y="176530"/>
                </a:lnTo>
                <a:lnTo>
                  <a:pt x="1746351" y="173736"/>
                </a:lnTo>
                <a:lnTo>
                  <a:pt x="1745538" y="167792"/>
                </a:lnTo>
                <a:lnTo>
                  <a:pt x="1745462" y="161544"/>
                </a:lnTo>
                <a:lnTo>
                  <a:pt x="1745538" y="153136"/>
                </a:lnTo>
                <a:lnTo>
                  <a:pt x="1746504" y="109943"/>
                </a:lnTo>
                <a:lnTo>
                  <a:pt x="1746529" y="96418"/>
                </a:lnTo>
                <a:lnTo>
                  <a:pt x="1746300" y="87871"/>
                </a:lnTo>
                <a:lnTo>
                  <a:pt x="1745894" y="79629"/>
                </a:lnTo>
                <a:lnTo>
                  <a:pt x="1745335" y="72136"/>
                </a:lnTo>
                <a:lnTo>
                  <a:pt x="1714728" y="72136"/>
                </a:lnTo>
                <a:lnTo>
                  <a:pt x="1712696" y="72390"/>
                </a:lnTo>
                <a:lnTo>
                  <a:pt x="1712061" y="72644"/>
                </a:lnTo>
                <a:lnTo>
                  <a:pt x="1711426" y="73025"/>
                </a:lnTo>
                <a:lnTo>
                  <a:pt x="1711045" y="73660"/>
                </a:lnTo>
                <a:lnTo>
                  <a:pt x="1711045" y="76073"/>
                </a:lnTo>
                <a:lnTo>
                  <a:pt x="1712061" y="76835"/>
                </a:lnTo>
                <a:lnTo>
                  <a:pt x="1719808" y="77343"/>
                </a:lnTo>
                <a:lnTo>
                  <a:pt x="1723364" y="78740"/>
                </a:lnTo>
                <a:lnTo>
                  <a:pt x="1724761" y="81153"/>
                </a:lnTo>
                <a:lnTo>
                  <a:pt x="1726285" y="83566"/>
                </a:lnTo>
                <a:lnTo>
                  <a:pt x="1726907" y="89395"/>
                </a:lnTo>
                <a:lnTo>
                  <a:pt x="1726450" y="132943"/>
                </a:lnTo>
                <a:lnTo>
                  <a:pt x="1712442" y="169672"/>
                </a:lnTo>
                <a:lnTo>
                  <a:pt x="1705965" y="175768"/>
                </a:lnTo>
                <a:lnTo>
                  <a:pt x="1699361" y="178816"/>
                </a:lnTo>
                <a:lnTo>
                  <a:pt x="1687804" y="178816"/>
                </a:lnTo>
                <a:lnTo>
                  <a:pt x="1671447" y="135470"/>
                </a:lnTo>
                <a:lnTo>
                  <a:pt x="1670964" y="102235"/>
                </a:lnTo>
                <a:lnTo>
                  <a:pt x="1670659" y="87871"/>
                </a:lnTo>
                <a:lnTo>
                  <a:pt x="1670354" y="78232"/>
                </a:lnTo>
                <a:lnTo>
                  <a:pt x="1670024" y="72136"/>
                </a:lnTo>
                <a:lnTo>
                  <a:pt x="1640687" y="72136"/>
                </a:lnTo>
                <a:lnTo>
                  <a:pt x="1638528" y="72898"/>
                </a:lnTo>
                <a:lnTo>
                  <a:pt x="1638528" y="76073"/>
                </a:lnTo>
                <a:lnTo>
                  <a:pt x="1640306" y="76962"/>
                </a:lnTo>
                <a:lnTo>
                  <a:pt x="1643989" y="77216"/>
                </a:lnTo>
                <a:lnTo>
                  <a:pt x="1647291" y="77343"/>
                </a:lnTo>
                <a:lnTo>
                  <a:pt x="1649323" y="78232"/>
                </a:lnTo>
                <a:lnTo>
                  <a:pt x="1650022" y="79794"/>
                </a:lnTo>
                <a:lnTo>
                  <a:pt x="1650593" y="81153"/>
                </a:lnTo>
                <a:lnTo>
                  <a:pt x="1650847" y="84836"/>
                </a:lnTo>
                <a:lnTo>
                  <a:pt x="1650936" y="102235"/>
                </a:lnTo>
                <a:lnTo>
                  <a:pt x="1651050" y="109943"/>
                </a:lnTo>
                <a:lnTo>
                  <a:pt x="1652206" y="148272"/>
                </a:lnTo>
                <a:lnTo>
                  <a:pt x="1664055" y="183134"/>
                </a:lnTo>
                <a:lnTo>
                  <a:pt x="1668754" y="186563"/>
                </a:lnTo>
                <a:lnTo>
                  <a:pt x="1674469" y="188214"/>
                </a:lnTo>
                <a:lnTo>
                  <a:pt x="1689455" y="188214"/>
                </a:lnTo>
                <a:lnTo>
                  <a:pt x="1697202" y="185928"/>
                </a:lnTo>
                <a:lnTo>
                  <a:pt x="1704695" y="181483"/>
                </a:lnTo>
                <a:lnTo>
                  <a:pt x="1708607" y="178816"/>
                </a:lnTo>
                <a:lnTo>
                  <a:pt x="1710182" y="177749"/>
                </a:lnTo>
                <a:lnTo>
                  <a:pt x="1715604" y="173189"/>
                </a:lnTo>
                <a:lnTo>
                  <a:pt x="1720938" y="167792"/>
                </a:lnTo>
                <a:lnTo>
                  <a:pt x="1726158" y="161544"/>
                </a:lnTo>
                <a:lnTo>
                  <a:pt x="1726323" y="164465"/>
                </a:lnTo>
                <a:lnTo>
                  <a:pt x="1726412" y="177419"/>
                </a:lnTo>
                <a:lnTo>
                  <a:pt x="1726158" y="180213"/>
                </a:lnTo>
                <a:lnTo>
                  <a:pt x="1726031" y="185039"/>
                </a:lnTo>
                <a:lnTo>
                  <a:pt x="1727936" y="186309"/>
                </a:lnTo>
                <a:lnTo>
                  <a:pt x="1757781" y="186309"/>
                </a:lnTo>
                <a:lnTo>
                  <a:pt x="1760067" y="185420"/>
                </a:lnTo>
                <a:lnTo>
                  <a:pt x="1760067" y="182372"/>
                </a:lnTo>
                <a:close/>
              </a:path>
              <a:path w="5478780" h="254635">
                <a:moveTo>
                  <a:pt x="1900275" y="126238"/>
                </a:moveTo>
                <a:lnTo>
                  <a:pt x="1885162" y="86614"/>
                </a:lnTo>
                <a:lnTo>
                  <a:pt x="1877669" y="79717"/>
                </a:lnTo>
                <a:lnTo>
                  <a:pt x="1877669" y="131191"/>
                </a:lnTo>
                <a:lnTo>
                  <a:pt x="1877021" y="142582"/>
                </a:lnTo>
                <a:lnTo>
                  <a:pt x="1856105" y="179755"/>
                </a:lnTo>
                <a:lnTo>
                  <a:pt x="1842744" y="183261"/>
                </a:lnTo>
                <a:lnTo>
                  <a:pt x="1835251" y="183261"/>
                </a:lnTo>
                <a:lnTo>
                  <a:pt x="1813788" y="165354"/>
                </a:lnTo>
                <a:lnTo>
                  <a:pt x="1812137" y="160909"/>
                </a:lnTo>
                <a:lnTo>
                  <a:pt x="1811375" y="153924"/>
                </a:lnTo>
                <a:lnTo>
                  <a:pt x="1811413" y="142582"/>
                </a:lnTo>
                <a:lnTo>
                  <a:pt x="1811896" y="124371"/>
                </a:lnTo>
                <a:lnTo>
                  <a:pt x="1822462" y="85090"/>
                </a:lnTo>
                <a:lnTo>
                  <a:pt x="1842363" y="76708"/>
                </a:lnTo>
                <a:lnTo>
                  <a:pt x="1850123" y="77622"/>
                </a:lnTo>
                <a:lnTo>
                  <a:pt x="1875345" y="108432"/>
                </a:lnTo>
                <a:lnTo>
                  <a:pt x="1877669" y="131191"/>
                </a:lnTo>
                <a:lnTo>
                  <a:pt x="1877669" y="79717"/>
                </a:lnTo>
                <a:lnTo>
                  <a:pt x="1848078" y="69723"/>
                </a:lnTo>
                <a:lnTo>
                  <a:pt x="1838452" y="70688"/>
                </a:lnTo>
                <a:lnTo>
                  <a:pt x="1829422" y="73558"/>
                </a:lnTo>
                <a:lnTo>
                  <a:pt x="1820976" y="78359"/>
                </a:lnTo>
                <a:lnTo>
                  <a:pt x="1813153" y="85090"/>
                </a:lnTo>
                <a:lnTo>
                  <a:pt x="1813242" y="57785"/>
                </a:lnTo>
                <a:lnTo>
                  <a:pt x="1813420" y="40170"/>
                </a:lnTo>
                <a:lnTo>
                  <a:pt x="1813737" y="24625"/>
                </a:lnTo>
                <a:lnTo>
                  <a:pt x="1814296" y="10541"/>
                </a:lnTo>
                <a:lnTo>
                  <a:pt x="1814398" y="8890"/>
                </a:lnTo>
                <a:lnTo>
                  <a:pt x="1814423" y="5588"/>
                </a:lnTo>
                <a:lnTo>
                  <a:pt x="1813661" y="4318"/>
                </a:lnTo>
                <a:lnTo>
                  <a:pt x="1812264" y="3937"/>
                </a:lnTo>
                <a:lnTo>
                  <a:pt x="1810867" y="3429"/>
                </a:lnTo>
                <a:lnTo>
                  <a:pt x="1808543" y="2921"/>
                </a:lnTo>
                <a:lnTo>
                  <a:pt x="1806803" y="2540"/>
                </a:lnTo>
                <a:lnTo>
                  <a:pt x="1782673" y="2921"/>
                </a:lnTo>
                <a:lnTo>
                  <a:pt x="1780260" y="2667"/>
                </a:lnTo>
                <a:lnTo>
                  <a:pt x="1779117" y="3302"/>
                </a:lnTo>
                <a:lnTo>
                  <a:pt x="1779117" y="5969"/>
                </a:lnTo>
                <a:lnTo>
                  <a:pt x="1780133" y="6858"/>
                </a:lnTo>
                <a:lnTo>
                  <a:pt x="1782292" y="7493"/>
                </a:lnTo>
                <a:lnTo>
                  <a:pt x="1786610" y="8890"/>
                </a:lnTo>
                <a:lnTo>
                  <a:pt x="1794065" y="60337"/>
                </a:lnTo>
                <a:lnTo>
                  <a:pt x="1792198" y="184912"/>
                </a:lnTo>
                <a:lnTo>
                  <a:pt x="1792960" y="186182"/>
                </a:lnTo>
                <a:lnTo>
                  <a:pt x="1795754" y="186182"/>
                </a:lnTo>
                <a:lnTo>
                  <a:pt x="1797024" y="184404"/>
                </a:lnTo>
                <a:lnTo>
                  <a:pt x="1798040" y="180848"/>
                </a:lnTo>
                <a:lnTo>
                  <a:pt x="1799310" y="176911"/>
                </a:lnTo>
                <a:lnTo>
                  <a:pt x="1801088" y="175006"/>
                </a:lnTo>
                <a:lnTo>
                  <a:pt x="1804517" y="175006"/>
                </a:lnTo>
                <a:lnTo>
                  <a:pt x="1806676" y="176149"/>
                </a:lnTo>
                <a:lnTo>
                  <a:pt x="1809724" y="178435"/>
                </a:lnTo>
                <a:lnTo>
                  <a:pt x="1817306" y="183032"/>
                </a:lnTo>
                <a:lnTo>
                  <a:pt x="1825790" y="186334"/>
                </a:lnTo>
                <a:lnTo>
                  <a:pt x="1835111" y="188315"/>
                </a:lnTo>
                <a:lnTo>
                  <a:pt x="1845284" y="188976"/>
                </a:lnTo>
                <a:lnTo>
                  <a:pt x="1857057" y="187794"/>
                </a:lnTo>
                <a:lnTo>
                  <a:pt x="1867649" y="184213"/>
                </a:lnTo>
                <a:lnTo>
                  <a:pt x="1869147" y="183261"/>
                </a:lnTo>
                <a:lnTo>
                  <a:pt x="1877009" y="178269"/>
                </a:lnTo>
                <a:lnTo>
                  <a:pt x="1885162" y="169926"/>
                </a:lnTo>
                <a:lnTo>
                  <a:pt x="1891804" y="160058"/>
                </a:lnTo>
                <a:lnTo>
                  <a:pt x="1896529" y="149466"/>
                </a:lnTo>
                <a:lnTo>
                  <a:pt x="1899335" y="138201"/>
                </a:lnTo>
                <a:lnTo>
                  <a:pt x="1900275" y="126238"/>
                </a:lnTo>
                <a:close/>
              </a:path>
              <a:path w="5478780" h="254635">
                <a:moveTo>
                  <a:pt x="1976983" y="184277"/>
                </a:moveTo>
                <a:lnTo>
                  <a:pt x="1975586" y="183388"/>
                </a:lnTo>
                <a:lnTo>
                  <a:pt x="1965299" y="182499"/>
                </a:lnTo>
                <a:lnTo>
                  <a:pt x="1960473" y="180467"/>
                </a:lnTo>
                <a:lnTo>
                  <a:pt x="1958314" y="177038"/>
                </a:lnTo>
                <a:lnTo>
                  <a:pt x="1956028" y="173609"/>
                </a:lnTo>
                <a:lnTo>
                  <a:pt x="1954885" y="168021"/>
                </a:lnTo>
                <a:lnTo>
                  <a:pt x="1954784" y="152273"/>
                </a:lnTo>
                <a:lnTo>
                  <a:pt x="1954377" y="119126"/>
                </a:lnTo>
                <a:lnTo>
                  <a:pt x="1954504" y="74676"/>
                </a:lnTo>
                <a:lnTo>
                  <a:pt x="1954428" y="20955"/>
                </a:lnTo>
                <a:lnTo>
                  <a:pt x="1953996" y="0"/>
                </a:lnTo>
                <a:lnTo>
                  <a:pt x="1951710" y="0"/>
                </a:lnTo>
                <a:lnTo>
                  <a:pt x="1944649" y="2032"/>
                </a:lnTo>
                <a:lnTo>
                  <a:pt x="1936064" y="3708"/>
                </a:lnTo>
                <a:lnTo>
                  <a:pt x="1925929" y="5029"/>
                </a:lnTo>
                <a:lnTo>
                  <a:pt x="1911324" y="6223"/>
                </a:lnTo>
                <a:lnTo>
                  <a:pt x="1909800" y="6985"/>
                </a:lnTo>
                <a:lnTo>
                  <a:pt x="1909800" y="9906"/>
                </a:lnTo>
                <a:lnTo>
                  <a:pt x="1911578" y="10922"/>
                </a:lnTo>
                <a:lnTo>
                  <a:pt x="1915134" y="11430"/>
                </a:lnTo>
                <a:lnTo>
                  <a:pt x="1920849" y="12319"/>
                </a:lnTo>
                <a:lnTo>
                  <a:pt x="1935073" y="57823"/>
                </a:lnTo>
                <a:lnTo>
                  <a:pt x="1935581" y="152273"/>
                </a:lnTo>
                <a:lnTo>
                  <a:pt x="1935581" y="163195"/>
                </a:lnTo>
                <a:lnTo>
                  <a:pt x="1915388" y="182880"/>
                </a:lnTo>
                <a:lnTo>
                  <a:pt x="1912975" y="183007"/>
                </a:lnTo>
                <a:lnTo>
                  <a:pt x="1911705" y="183769"/>
                </a:lnTo>
                <a:lnTo>
                  <a:pt x="1911705" y="187071"/>
                </a:lnTo>
                <a:lnTo>
                  <a:pt x="1913102" y="187960"/>
                </a:lnTo>
                <a:lnTo>
                  <a:pt x="1916658" y="187960"/>
                </a:lnTo>
                <a:lnTo>
                  <a:pt x="1917547" y="187833"/>
                </a:lnTo>
                <a:lnTo>
                  <a:pt x="1918563" y="187833"/>
                </a:lnTo>
                <a:lnTo>
                  <a:pt x="1923389" y="186944"/>
                </a:lnTo>
                <a:lnTo>
                  <a:pt x="1929739" y="186563"/>
                </a:lnTo>
                <a:lnTo>
                  <a:pt x="1937613" y="186563"/>
                </a:lnTo>
                <a:lnTo>
                  <a:pt x="1946986" y="186664"/>
                </a:lnTo>
                <a:lnTo>
                  <a:pt x="1955711" y="186931"/>
                </a:lnTo>
                <a:lnTo>
                  <a:pt x="1963750" y="187375"/>
                </a:lnTo>
                <a:lnTo>
                  <a:pt x="1971141" y="187960"/>
                </a:lnTo>
                <a:lnTo>
                  <a:pt x="1972030" y="187960"/>
                </a:lnTo>
                <a:lnTo>
                  <a:pt x="1972792" y="188087"/>
                </a:lnTo>
                <a:lnTo>
                  <a:pt x="1975840" y="188087"/>
                </a:lnTo>
                <a:lnTo>
                  <a:pt x="1976920" y="187375"/>
                </a:lnTo>
                <a:lnTo>
                  <a:pt x="1976983" y="186563"/>
                </a:lnTo>
                <a:lnTo>
                  <a:pt x="1976983" y="184277"/>
                </a:lnTo>
                <a:close/>
              </a:path>
              <a:path w="5478780" h="254635">
                <a:moveTo>
                  <a:pt x="2028799" y="18669"/>
                </a:moveTo>
                <a:lnTo>
                  <a:pt x="2028736" y="11938"/>
                </a:lnTo>
                <a:lnTo>
                  <a:pt x="2027529" y="9398"/>
                </a:lnTo>
                <a:lnTo>
                  <a:pt x="2024735" y="6858"/>
                </a:lnTo>
                <a:lnTo>
                  <a:pt x="2022068" y="4318"/>
                </a:lnTo>
                <a:lnTo>
                  <a:pt x="2018893" y="3048"/>
                </a:lnTo>
                <a:lnTo>
                  <a:pt x="2011781" y="3048"/>
                </a:lnTo>
                <a:lnTo>
                  <a:pt x="2008733" y="4191"/>
                </a:lnTo>
                <a:lnTo>
                  <a:pt x="2006447" y="6477"/>
                </a:lnTo>
                <a:lnTo>
                  <a:pt x="2004161" y="8890"/>
                </a:lnTo>
                <a:lnTo>
                  <a:pt x="2003018" y="11938"/>
                </a:lnTo>
                <a:lnTo>
                  <a:pt x="2003018" y="19431"/>
                </a:lnTo>
                <a:lnTo>
                  <a:pt x="2004288" y="22479"/>
                </a:lnTo>
                <a:lnTo>
                  <a:pt x="2009749" y="26924"/>
                </a:lnTo>
                <a:lnTo>
                  <a:pt x="2012924" y="28067"/>
                </a:lnTo>
                <a:lnTo>
                  <a:pt x="2020163" y="28067"/>
                </a:lnTo>
                <a:lnTo>
                  <a:pt x="2023338" y="26797"/>
                </a:lnTo>
                <a:lnTo>
                  <a:pt x="2025497" y="24257"/>
                </a:lnTo>
                <a:lnTo>
                  <a:pt x="2027783" y="21717"/>
                </a:lnTo>
                <a:lnTo>
                  <a:pt x="2028799" y="18669"/>
                </a:lnTo>
                <a:close/>
              </a:path>
              <a:path w="5478780" h="254635">
                <a:moveTo>
                  <a:pt x="2050897" y="183388"/>
                </a:moveTo>
                <a:lnTo>
                  <a:pt x="2048357" y="182372"/>
                </a:lnTo>
                <a:lnTo>
                  <a:pt x="2039086" y="181864"/>
                </a:lnTo>
                <a:lnTo>
                  <a:pt x="2035911" y="180848"/>
                </a:lnTo>
                <a:lnTo>
                  <a:pt x="2033752" y="179197"/>
                </a:lnTo>
                <a:lnTo>
                  <a:pt x="2031720" y="177419"/>
                </a:lnTo>
                <a:lnTo>
                  <a:pt x="2030577" y="173228"/>
                </a:lnTo>
                <a:lnTo>
                  <a:pt x="2030704" y="128778"/>
                </a:lnTo>
                <a:lnTo>
                  <a:pt x="2030514" y="107823"/>
                </a:lnTo>
                <a:lnTo>
                  <a:pt x="2030577" y="69596"/>
                </a:lnTo>
                <a:lnTo>
                  <a:pt x="2026767" y="69723"/>
                </a:lnTo>
                <a:lnTo>
                  <a:pt x="2019782" y="70104"/>
                </a:lnTo>
                <a:lnTo>
                  <a:pt x="2009622" y="70866"/>
                </a:lnTo>
                <a:lnTo>
                  <a:pt x="1999589" y="71501"/>
                </a:lnTo>
                <a:lnTo>
                  <a:pt x="1994128" y="72136"/>
                </a:lnTo>
                <a:lnTo>
                  <a:pt x="1993493" y="72644"/>
                </a:lnTo>
                <a:lnTo>
                  <a:pt x="1992731" y="73025"/>
                </a:lnTo>
                <a:lnTo>
                  <a:pt x="1992350" y="73660"/>
                </a:lnTo>
                <a:lnTo>
                  <a:pt x="1992350" y="75946"/>
                </a:lnTo>
                <a:lnTo>
                  <a:pt x="1993493" y="76708"/>
                </a:lnTo>
                <a:lnTo>
                  <a:pt x="1995652" y="76708"/>
                </a:lnTo>
                <a:lnTo>
                  <a:pt x="2002129" y="76835"/>
                </a:lnTo>
                <a:lnTo>
                  <a:pt x="2012289" y="107823"/>
                </a:lnTo>
                <a:lnTo>
                  <a:pt x="2011273" y="164211"/>
                </a:lnTo>
                <a:lnTo>
                  <a:pt x="2011273" y="171704"/>
                </a:lnTo>
                <a:lnTo>
                  <a:pt x="1994509" y="181737"/>
                </a:lnTo>
                <a:lnTo>
                  <a:pt x="1991969" y="182880"/>
                </a:lnTo>
                <a:lnTo>
                  <a:pt x="1991969" y="186182"/>
                </a:lnTo>
                <a:lnTo>
                  <a:pt x="1992985" y="186944"/>
                </a:lnTo>
                <a:lnTo>
                  <a:pt x="1996160" y="186944"/>
                </a:lnTo>
                <a:lnTo>
                  <a:pt x="1997938" y="186690"/>
                </a:lnTo>
                <a:lnTo>
                  <a:pt x="2002383" y="185928"/>
                </a:lnTo>
                <a:lnTo>
                  <a:pt x="2010384" y="185547"/>
                </a:lnTo>
                <a:lnTo>
                  <a:pt x="2029307" y="185547"/>
                </a:lnTo>
                <a:lnTo>
                  <a:pt x="2037181" y="186182"/>
                </a:lnTo>
                <a:lnTo>
                  <a:pt x="2045563" y="187198"/>
                </a:lnTo>
                <a:lnTo>
                  <a:pt x="2046452" y="187325"/>
                </a:lnTo>
                <a:lnTo>
                  <a:pt x="2050008" y="187325"/>
                </a:lnTo>
                <a:lnTo>
                  <a:pt x="2050897" y="186690"/>
                </a:lnTo>
                <a:lnTo>
                  <a:pt x="2050897" y="185547"/>
                </a:lnTo>
                <a:lnTo>
                  <a:pt x="2050897" y="183388"/>
                </a:lnTo>
                <a:close/>
              </a:path>
              <a:path w="5478780" h="254635">
                <a:moveTo>
                  <a:pt x="2163800" y="150241"/>
                </a:moveTo>
                <a:lnTo>
                  <a:pt x="2163038" y="149352"/>
                </a:lnTo>
                <a:lnTo>
                  <a:pt x="2159863" y="149352"/>
                </a:lnTo>
                <a:lnTo>
                  <a:pt x="2158847" y="150749"/>
                </a:lnTo>
                <a:lnTo>
                  <a:pt x="2158339" y="153289"/>
                </a:lnTo>
                <a:lnTo>
                  <a:pt x="2157323" y="161036"/>
                </a:lnTo>
                <a:lnTo>
                  <a:pt x="2153513" y="167640"/>
                </a:lnTo>
                <a:lnTo>
                  <a:pt x="2147036" y="172974"/>
                </a:lnTo>
                <a:lnTo>
                  <a:pt x="2140559" y="178435"/>
                </a:lnTo>
                <a:lnTo>
                  <a:pt x="2133828" y="181102"/>
                </a:lnTo>
                <a:lnTo>
                  <a:pt x="2126843" y="181102"/>
                </a:lnTo>
                <a:lnTo>
                  <a:pt x="2119122" y="180098"/>
                </a:lnTo>
                <a:lnTo>
                  <a:pt x="2091067" y="146291"/>
                </a:lnTo>
                <a:lnTo>
                  <a:pt x="2088235" y="123063"/>
                </a:lnTo>
                <a:lnTo>
                  <a:pt x="2088730" y="112661"/>
                </a:lnTo>
                <a:lnTo>
                  <a:pt x="2106269" y="77698"/>
                </a:lnTo>
                <a:lnTo>
                  <a:pt x="2119985" y="74295"/>
                </a:lnTo>
                <a:lnTo>
                  <a:pt x="2127212" y="75488"/>
                </a:lnTo>
                <a:lnTo>
                  <a:pt x="2133295" y="79032"/>
                </a:lnTo>
                <a:lnTo>
                  <a:pt x="2138210" y="84912"/>
                </a:lnTo>
                <a:lnTo>
                  <a:pt x="2141956" y="93091"/>
                </a:lnTo>
                <a:lnTo>
                  <a:pt x="2144623" y="101346"/>
                </a:lnTo>
                <a:lnTo>
                  <a:pt x="2148560" y="105410"/>
                </a:lnTo>
                <a:lnTo>
                  <a:pt x="2162149" y="87503"/>
                </a:lnTo>
                <a:lnTo>
                  <a:pt x="2157704" y="81407"/>
                </a:lnTo>
                <a:lnTo>
                  <a:pt x="2120112" y="69342"/>
                </a:lnTo>
                <a:lnTo>
                  <a:pt x="2109025" y="70510"/>
                </a:lnTo>
                <a:lnTo>
                  <a:pt x="2074113" y="97739"/>
                </a:lnTo>
                <a:lnTo>
                  <a:pt x="2065121" y="131572"/>
                </a:lnTo>
                <a:lnTo>
                  <a:pt x="2066074" y="142582"/>
                </a:lnTo>
                <a:lnTo>
                  <a:pt x="2088629" y="178955"/>
                </a:lnTo>
                <a:lnTo>
                  <a:pt x="2118461" y="188595"/>
                </a:lnTo>
                <a:lnTo>
                  <a:pt x="2128291" y="187871"/>
                </a:lnTo>
                <a:lnTo>
                  <a:pt x="2137067" y="185661"/>
                </a:lnTo>
                <a:lnTo>
                  <a:pt x="2144776" y="182016"/>
                </a:lnTo>
                <a:lnTo>
                  <a:pt x="2145969" y="181102"/>
                </a:lnTo>
                <a:lnTo>
                  <a:pt x="2151481" y="176911"/>
                </a:lnTo>
                <a:lnTo>
                  <a:pt x="2156879" y="170942"/>
                </a:lnTo>
                <a:lnTo>
                  <a:pt x="2160727" y="164782"/>
                </a:lnTo>
                <a:lnTo>
                  <a:pt x="2163026" y="158445"/>
                </a:lnTo>
                <a:lnTo>
                  <a:pt x="2163673" y="152895"/>
                </a:lnTo>
                <a:lnTo>
                  <a:pt x="2163800" y="150241"/>
                </a:lnTo>
                <a:close/>
              </a:path>
              <a:path w="5478780" h="254635">
                <a:moveTo>
                  <a:pt x="2291308" y="181102"/>
                </a:moveTo>
                <a:lnTo>
                  <a:pt x="2291130" y="180975"/>
                </a:lnTo>
                <a:lnTo>
                  <a:pt x="2290292" y="180340"/>
                </a:lnTo>
                <a:lnTo>
                  <a:pt x="2288260" y="180340"/>
                </a:lnTo>
                <a:lnTo>
                  <a:pt x="2285847" y="180594"/>
                </a:lnTo>
                <a:lnTo>
                  <a:pt x="2284323" y="180848"/>
                </a:lnTo>
                <a:lnTo>
                  <a:pt x="2283053" y="180975"/>
                </a:lnTo>
                <a:lnTo>
                  <a:pt x="2277592" y="180975"/>
                </a:lnTo>
                <a:lnTo>
                  <a:pt x="2274417" y="178054"/>
                </a:lnTo>
                <a:lnTo>
                  <a:pt x="2270302" y="147574"/>
                </a:lnTo>
                <a:lnTo>
                  <a:pt x="2270379" y="136144"/>
                </a:lnTo>
                <a:lnTo>
                  <a:pt x="2270874" y="116078"/>
                </a:lnTo>
                <a:lnTo>
                  <a:pt x="2271026" y="110109"/>
                </a:lnTo>
                <a:lnTo>
                  <a:pt x="2271115" y="95631"/>
                </a:lnTo>
                <a:lnTo>
                  <a:pt x="2258911" y="75184"/>
                </a:lnTo>
                <a:lnTo>
                  <a:pt x="2257018" y="74295"/>
                </a:lnTo>
                <a:lnTo>
                  <a:pt x="2251938" y="72377"/>
                </a:lnTo>
                <a:lnTo>
                  <a:pt x="2246071" y="70980"/>
                </a:lnTo>
                <a:lnTo>
                  <a:pt x="2239416" y="70142"/>
                </a:lnTo>
                <a:lnTo>
                  <a:pt x="2231999" y="69850"/>
                </a:lnTo>
                <a:lnTo>
                  <a:pt x="2222627" y="70332"/>
                </a:lnTo>
                <a:lnTo>
                  <a:pt x="2189581" y="99060"/>
                </a:lnTo>
                <a:lnTo>
                  <a:pt x="2190851" y="101981"/>
                </a:lnTo>
                <a:lnTo>
                  <a:pt x="2195677" y="106045"/>
                </a:lnTo>
                <a:lnTo>
                  <a:pt x="2197836" y="107061"/>
                </a:lnTo>
                <a:lnTo>
                  <a:pt x="2205329" y="107061"/>
                </a:lnTo>
                <a:lnTo>
                  <a:pt x="2209012" y="102870"/>
                </a:lnTo>
                <a:lnTo>
                  <a:pt x="2212187" y="86741"/>
                </a:lnTo>
                <a:lnTo>
                  <a:pt x="2214346" y="81661"/>
                </a:lnTo>
                <a:lnTo>
                  <a:pt x="2217267" y="78994"/>
                </a:lnTo>
                <a:lnTo>
                  <a:pt x="2220188" y="76454"/>
                </a:lnTo>
                <a:lnTo>
                  <a:pt x="2224506" y="75184"/>
                </a:lnTo>
                <a:lnTo>
                  <a:pt x="2237206" y="75184"/>
                </a:lnTo>
                <a:lnTo>
                  <a:pt x="2242667" y="77470"/>
                </a:lnTo>
                <a:lnTo>
                  <a:pt x="2246477" y="81915"/>
                </a:lnTo>
                <a:lnTo>
                  <a:pt x="2250287" y="86487"/>
                </a:lnTo>
                <a:lnTo>
                  <a:pt x="2252192" y="92710"/>
                </a:lnTo>
                <a:lnTo>
                  <a:pt x="2252192" y="150368"/>
                </a:lnTo>
                <a:lnTo>
                  <a:pt x="2251049" y="157734"/>
                </a:lnTo>
                <a:lnTo>
                  <a:pt x="2248763" y="162687"/>
                </a:lnTo>
                <a:lnTo>
                  <a:pt x="2246604" y="167767"/>
                </a:lnTo>
                <a:lnTo>
                  <a:pt x="2243175" y="171831"/>
                </a:lnTo>
                <a:lnTo>
                  <a:pt x="2238476" y="175006"/>
                </a:lnTo>
                <a:lnTo>
                  <a:pt x="2233904" y="178308"/>
                </a:lnTo>
                <a:lnTo>
                  <a:pt x="2228951" y="179832"/>
                </a:lnTo>
                <a:lnTo>
                  <a:pt x="2218537" y="179832"/>
                </a:lnTo>
                <a:lnTo>
                  <a:pt x="2214346" y="177927"/>
                </a:lnTo>
                <a:lnTo>
                  <a:pt x="2210917" y="173863"/>
                </a:lnTo>
                <a:lnTo>
                  <a:pt x="2207488" y="169926"/>
                </a:lnTo>
                <a:lnTo>
                  <a:pt x="2205837" y="165100"/>
                </a:lnTo>
                <a:lnTo>
                  <a:pt x="2205837" y="152908"/>
                </a:lnTo>
                <a:lnTo>
                  <a:pt x="2242286" y="123825"/>
                </a:lnTo>
                <a:lnTo>
                  <a:pt x="2248509" y="119507"/>
                </a:lnTo>
                <a:lnTo>
                  <a:pt x="2251176" y="116078"/>
                </a:lnTo>
                <a:lnTo>
                  <a:pt x="2251811" y="125222"/>
                </a:lnTo>
                <a:lnTo>
                  <a:pt x="2252116" y="131572"/>
                </a:lnTo>
                <a:lnTo>
                  <a:pt x="2252192" y="150368"/>
                </a:lnTo>
                <a:lnTo>
                  <a:pt x="2252192" y="92710"/>
                </a:lnTo>
                <a:lnTo>
                  <a:pt x="2221585" y="125222"/>
                </a:lnTo>
                <a:lnTo>
                  <a:pt x="2211425" y="128651"/>
                </a:lnTo>
                <a:lnTo>
                  <a:pt x="2204313" y="131572"/>
                </a:lnTo>
                <a:lnTo>
                  <a:pt x="2200376" y="133858"/>
                </a:lnTo>
                <a:lnTo>
                  <a:pt x="2196312" y="136144"/>
                </a:lnTo>
                <a:lnTo>
                  <a:pt x="2192756" y="139827"/>
                </a:lnTo>
                <a:lnTo>
                  <a:pt x="2186406" y="150241"/>
                </a:lnTo>
                <a:lnTo>
                  <a:pt x="2184882" y="155829"/>
                </a:lnTo>
                <a:lnTo>
                  <a:pt x="2184933" y="169926"/>
                </a:lnTo>
                <a:lnTo>
                  <a:pt x="2187422" y="176149"/>
                </a:lnTo>
                <a:lnTo>
                  <a:pt x="2192756" y="181102"/>
                </a:lnTo>
                <a:lnTo>
                  <a:pt x="2197963" y="186055"/>
                </a:lnTo>
                <a:lnTo>
                  <a:pt x="2205075" y="188468"/>
                </a:lnTo>
                <a:lnTo>
                  <a:pt x="2222093" y="188468"/>
                </a:lnTo>
                <a:lnTo>
                  <a:pt x="2229078" y="186817"/>
                </a:lnTo>
                <a:lnTo>
                  <a:pt x="2235301" y="183642"/>
                </a:lnTo>
                <a:lnTo>
                  <a:pt x="2241397" y="180467"/>
                </a:lnTo>
                <a:lnTo>
                  <a:pt x="2242070" y="179832"/>
                </a:lnTo>
                <a:lnTo>
                  <a:pt x="2246731" y="175514"/>
                </a:lnTo>
                <a:lnTo>
                  <a:pt x="2251176" y="169164"/>
                </a:lnTo>
                <a:lnTo>
                  <a:pt x="2251303" y="176784"/>
                </a:lnTo>
                <a:lnTo>
                  <a:pt x="2252319" y="181737"/>
                </a:lnTo>
                <a:lnTo>
                  <a:pt x="2255875" y="186563"/>
                </a:lnTo>
                <a:lnTo>
                  <a:pt x="2259304" y="187833"/>
                </a:lnTo>
                <a:lnTo>
                  <a:pt x="2264511" y="187833"/>
                </a:lnTo>
                <a:lnTo>
                  <a:pt x="2276246" y="187502"/>
                </a:lnTo>
                <a:lnTo>
                  <a:pt x="2284615" y="186524"/>
                </a:lnTo>
                <a:lnTo>
                  <a:pt x="2289632" y="184886"/>
                </a:lnTo>
                <a:lnTo>
                  <a:pt x="2291308" y="182626"/>
                </a:lnTo>
                <a:lnTo>
                  <a:pt x="2291308" y="181102"/>
                </a:lnTo>
                <a:close/>
              </a:path>
              <a:path w="5478780" h="254635">
                <a:moveTo>
                  <a:pt x="2378684" y="170688"/>
                </a:moveTo>
                <a:lnTo>
                  <a:pt x="2378176" y="170053"/>
                </a:lnTo>
                <a:lnTo>
                  <a:pt x="2376525" y="170053"/>
                </a:lnTo>
                <a:lnTo>
                  <a:pt x="2375243" y="170688"/>
                </a:lnTo>
                <a:lnTo>
                  <a:pt x="2373096" y="171958"/>
                </a:lnTo>
                <a:lnTo>
                  <a:pt x="2367254" y="175514"/>
                </a:lnTo>
                <a:lnTo>
                  <a:pt x="2361920" y="177292"/>
                </a:lnTo>
                <a:lnTo>
                  <a:pt x="2350490" y="177292"/>
                </a:lnTo>
                <a:lnTo>
                  <a:pt x="2345410" y="175006"/>
                </a:lnTo>
                <a:lnTo>
                  <a:pt x="2336520" y="141351"/>
                </a:lnTo>
                <a:lnTo>
                  <a:pt x="2336635" y="126733"/>
                </a:lnTo>
                <a:lnTo>
                  <a:pt x="2338425" y="82169"/>
                </a:lnTo>
                <a:lnTo>
                  <a:pt x="2374112" y="80010"/>
                </a:lnTo>
                <a:lnTo>
                  <a:pt x="2375370" y="78994"/>
                </a:lnTo>
                <a:lnTo>
                  <a:pt x="2375979" y="76454"/>
                </a:lnTo>
                <a:lnTo>
                  <a:pt x="2376068" y="74422"/>
                </a:lnTo>
                <a:lnTo>
                  <a:pt x="2376132" y="72136"/>
                </a:lnTo>
                <a:lnTo>
                  <a:pt x="2375890" y="70993"/>
                </a:lnTo>
                <a:lnTo>
                  <a:pt x="2375382" y="70866"/>
                </a:lnTo>
                <a:lnTo>
                  <a:pt x="2373350" y="70358"/>
                </a:lnTo>
                <a:lnTo>
                  <a:pt x="2368270" y="70358"/>
                </a:lnTo>
                <a:lnTo>
                  <a:pt x="2338425" y="70866"/>
                </a:lnTo>
                <a:lnTo>
                  <a:pt x="2338425" y="40894"/>
                </a:lnTo>
                <a:lnTo>
                  <a:pt x="2338679" y="37465"/>
                </a:lnTo>
                <a:lnTo>
                  <a:pt x="2338806" y="36576"/>
                </a:lnTo>
                <a:lnTo>
                  <a:pt x="2338806" y="32258"/>
                </a:lnTo>
                <a:lnTo>
                  <a:pt x="2337917" y="30988"/>
                </a:lnTo>
                <a:lnTo>
                  <a:pt x="2334615" y="30988"/>
                </a:lnTo>
                <a:lnTo>
                  <a:pt x="2333599" y="32639"/>
                </a:lnTo>
                <a:lnTo>
                  <a:pt x="2333218" y="35814"/>
                </a:lnTo>
                <a:lnTo>
                  <a:pt x="2331453" y="44348"/>
                </a:lnTo>
                <a:lnTo>
                  <a:pt x="2302865" y="74422"/>
                </a:lnTo>
                <a:lnTo>
                  <a:pt x="2296896" y="76454"/>
                </a:lnTo>
                <a:lnTo>
                  <a:pt x="2295753" y="77343"/>
                </a:lnTo>
                <a:lnTo>
                  <a:pt x="2295753" y="79883"/>
                </a:lnTo>
                <a:lnTo>
                  <a:pt x="2296769" y="80518"/>
                </a:lnTo>
                <a:lnTo>
                  <a:pt x="2319248" y="81915"/>
                </a:lnTo>
                <a:lnTo>
                  <a:pt x="2319883" y="82169"/>
                </a:lnTo>
                <a:lnTo>
                  <a:pt x="2318804" y="104686"/>
                </a:lnTo>
                <a:lnTo>
                  <a:pt x="2318054" y="123621"/>
                </a:lnTo>
                <a:lnTo>
                  <a:pt x="2317610" y="139026"/>
                </a:lnTo>
                <a:lnTo>
                  <a:pt x="2317496" y="151549"/>
                </a:lnTo>
                <a:lnTo>
                  <a:pt x="2317889" y="159893"/>
                </a:lnTo>
                <a:lnTo>
                  <a:pt x="2336012" y="189484"/>
                </a:lnTo>
                <a:lnTo>
                  <a:pt x="2354669" y="189484"/>
                </a:lnTo>
                <a:lnTo>
                  <a:pt x="2362543" y="187071"/>
                </a:lnTo>
                <a:lnTo>
                  <a:pt x="2375509" y="177673"/>
                </a:lnTo>
                <a:lnTo>
                  <a:pt x="2375839" y="177292"/>
                </a:lnTo>
                <a:lnTo>
                  <a:pt x="2378684" y="174117"/>
                </a:lnTo>
                <a:lnTo>
                  <a:pt x="2378684" y="170688"/>
                </a:lnTo>
                <a:close/>
              </a:path>
              <a:path w="5478780" h="254635">
                <a:moveTo>
                  <a:pt x="2428087" y="18669"/>
                </a:moveTo>
                <a:lnTo>
                  <a:pt x="2428024" y="11938"/>
                </a:lnTo>
                <a:lnTo>
                  <a:pt x="2426817" y="9398"/>
                </a:lnTo>
                <a:lnTo>
                  <a:pt x="2424023" y="6858"/>
                </a:lnTo>
                <a:lnTo>
                  <a:pt x="2421356" y="4318"/>
                </a:lnTo>
                <a:lnTo>
                  <a:pt x="2418181" y="3048"/>
                </a:lnTo>
                <a:lnTo>
                  <a:pt x="2411057" y="3048"/>
                </a:lnTo>
                <a:lnTo>
                  <a:pt x="2408021" y="4191"/>
                </a:lnTo>
                <a:lnTo>
                  <a:pt x="2405735" y="6477"/>
                </a:lnTo>
                <a:lnTo>
                  <a:pt x="2403449" y="8890"/>
                </a:lnTo>
                <a:lnTo>
                  <a:pt x="2402294" y="11938"/>
                </a:lnTo>
                <a:lnTo>
                  <a:pt x="2402294" y="19431"/>
                </a:lnTo>
                <a:lnTo>
                  <a:pt x="2403576" y="22479"/>
                </a:lnTo>
                <a:lnTo>
                  <a:pt x="2409037" y="26924"/>
                </a:lnTo>
                <a:lnTo>
                  <a:pt x="2412212" y="28067"/>
                </a:lnTo>
                <a:lnTo>
                  <a:pt x="2419451" y="28067"/>
                </a:lnTo>
                <a:lnTo>
                  <a:pt x="2422626" y="26797"/>
                </a:lnTo>
                <a:lnTo>
                  <a:pt x="2424785" y="24257"/>
                </a:lnTo>
                <a:lnTo>
                  <a:pt x="2427071" y="21717"/>
                </a:lnTo>
                <a:lnTo>
                  <a:pt x="2428087" y="18669"/>
                </a:lnTo>
                <a:close/>
              </a:path>
              <a:path w="5478780" h="254635">
                <a:moveTo>
                  <a:pt x="2450185" y="183388"/>
                </a:moveTo>
                <a:lnTo>
                  <a:pt x="2447645" y="182372"/>
                </a:lnTo>
                <a:lnTo>
                  <a:pt x="2438374" y="181864"/>
                </a:lnTo>
                <a:lnTo>
                  <a:pt x="2435199" y="180848"/>
                </a:lnTo>
                <a:lnTo>
                  <a:pt x="2433040" y="179197"/>
                </a:lnTo>
                <a:lnTo>
                  <a:pt x="2431008" y="177419"/>
                </a:lnTo>
                <a:lnTo>
                  <a:pt x="2429865" y="173228"/>
                </a:lnTo>
                <a:lnTo>
                  <a:pt x="2429992" y="128778"/>
                </a:lnTo>
                <a:lnTo>
                  <a:pt x="2429802" y="107823"/>
                </a:lnTo>
                <a:lnTo>
                  <a:pt x="2429865" y="69596"/>
                </a:lnTo>
                <a:lnTo>
                  <a:pt x="2426055" y="69723"/>
                </a:lnTo>
                <a:lnTo>
                  <a:pt x="2419070" y="70104"/>
                </a:lnTo>
                <a:lnTo>
                  <a:pt x="2408910" y="70866"/>
                </a:lnTo>
                <a:lnTo>
                  <a:pt x="2398877" y="71501"/>
                </a:lnTo>
                <a:lnTo>
                  <a:pt x="2393416" y="72136"/>
                </a:lnTo>
                <a:lnTo>
                  <a:pt x="2392769" y="72644"/>
                </a:lnTo>
                <a:lnTo>
                  <a:pt x="2392007" y="73025"/>
                </a:lnTo>
                <a:lnTo>
                  <a:pt x="2391638" y="73660"/>
                </a:lnTo>
                <a:lnTo>
                  <a:pt x="2391638" y="75946"/>
                </a:lnTo>
                <a:lnTo>
                  <a:pt x="2392769" y="76708"/>
                </a:lnTo>
                <a:lnTo>
                  <a:pt x="2394940" y="76708"/>
                </a:lnTo>
                <a:lnTo>
                  <a:pt x="2401405" y="76835"/>
                </a:lnTo>
                <a:lnTo>
                  <a:pt x="2411577" y="107823"/>
                </a:lnTo>
                <a:lnTo>
                  <a:pt x="2410561" y="164211"/>
                </a:lnTo>
                <a:lnTo>
                  <a:pt x="2410561" y="171704"/>
                </a:lnTo>
                <a:lnTo>
                  <a:pt x="2393797" y="181737"/>
                </a:lnTo>
                <a:lnTo>
                  <a:pt x="2391245" y="182880"/>
                </a:lnTo>
                <a:lnTo>
                  <a:pt x="2391245" y="186182"/>
                </a:lnTo>
                <a:lnTo>
                  <a:pt x="2392273" y="186944"/>
                </a:lnTo>
                <a:lnTo>
                  <a:pt x="2395448" y="186944"/>
                </a:lnTo>
                <a:lnTo>
                  <a:pt x="2397226" y="186690"/>
                </a:lnTo>
                <a:lnTo>
                  <a:pt x="2401671" y="185928"/>
                </a:lnTo>
                <a:lnTo>
                  <a:pt x="2409672" y="185547"/>
                </a:lnTo>
                <a:lnTo>
                  <a:pt x="2428595" y="185547"/>
                </a:lnTo>
                <a:lnTo>
                  <a:pt x="2436469" y="186182"/>
                </a:lnTo>
                <a:lnTo>
                  <a:pt x="2444851" y="187198"/>
                </a:lnTo>
                <a:lnTo>
                  <a:pt x="2445740" y="187325"/>
                </a:lnTo>
                <a:lnTo>
                  <a:pt x="2449296" y="187325"/>
                </a:lnTo>
                <a:lnTo>
                  <a:pt x="2450185" y="186690"/>
                </a:lnTo>
                <a:lnTo>
                  <a:pt x="2450185" y="185547"/>
                </a:lnTo>
                <a:lnTo>
                  <a:pt x="2450185" y="183388"/>
                </a:lnTo>
                <a:close/>
              </a:path>
              <a:path w="5478780" h="254635">
                <a:moveTo>
                  <a:pt x="2582392" y="126492"/>
                </a:moveTo>
                <a:lnTo>
                  <a:pt x="2565374" y="85598"/>
                </a:lnTo>
                <a:lnTo>
                  <a:pt x="2561183" y="82296"/>
                </a:lnTo>
                <a:lnTo>
                  <a:pt x="2561183" y="130175"/>
                </a:lnTo>
                <a:lnTo>
                  <a:pt x="2560485" y="141592"/>
                </a:lnTo>
                <a:lnTo>
                  <a:pt x="2538158" y="179641"/>
                </a:lnTo>
                <a:lnTo>
                  <a:pt x="2524480" y="183261"/>
                </a:lnTo>
                <a:lnTo>
                  <a:pt x="2516809" y="182308"/>
                </a:lnTo>
                <a:lnTo>
                  <a:pt x="2489568" y="150342"/>
                </a:lnTo>
                <a:lnTo>
                  <a:pt x="2486888" y="128905"/>
                </a:lnTo>
                <a:lnTo>
                  <a:pt x="2487498" y="117792"/>
                </a:lnTo>
                <a:lnTo>
                  <a:pt x="2508440" y="78867"/>
                </a:lnTo>
                <a:lnTo>
                  <a:pt x="2522829" y="75057"/>
                </a:lnTo>
                <a:lnTo>
                  <a:pt x="2530919" y="76111"/>
                </a:lnTo>
                <a:lnTo>
                  <a:pt x="2558516" y="109816"/>
                </a:lnTo>
                <a:lnTo>
                  <a:pt x="2561183" y="130175"/>
                </a:lnTo>
                <a:lnTo>
                  <a:pt x="2561183" y="82296"/>
                </a:lnTo>
                <a:lnTo>
                  <a:pt x="2524607" y="69342"/>
                </a:lnTo>
                <a:lnTo>
                  <a:pt x="2512453" y="70485"/>
                </a:lnTo>
                <a:lnTo>
                  <a:pt x="2474480" y="97002"/>
                </a:lnTo>
                <a:lnTo>
                  <a:pt x="2464828" y="130175"/>
                </a:lnTo>
                <a:lnTo>
                  <a:pt x="2465857" y="141490"/>
                </a:lnTo>
                <a:lnTo>
                  <a:pt x="2490711" y="178955"/>
                </a:lnTo>
                <a:lnTo>
                  <a:pt x="2522575" y="188595"/>
                </a:lnTo>
                <a:lnTo>
                  <a:pt x="2534132" y="187439"/>
                </a:lnTo>
                <a:lnTo>
                  <a:pt x="2545003" y="183934"/>
                </a:lnTo>
                <a:lnTo>
                  <a:pt x="2546159" y="183261"/>
                </a:lnTo>
                <a:lnTo>
                  <a:pt x="2555125" y="178104"/>
                </a:lnTo>
                <a:lnTo>
                  <a:pt x="2564485" y="169926"/>
                </a:lnTo>
                <a:lnTo>
                  <a:pt x="2572308" y="160210"/>
                </a:lnTo>
                <a:lnTo>
                  <a:pt x="2577909" y="149733"/>
                </a:lnTo>
                <a:lnTo>
                  <a:pt x="2581262" y="138493"/>
                </a:lnTo>
                <a:lnTo>
                  <a:pt x="2582392" y="126492"/>
                </a:lnTo>
                <a:close/>
              </a:path>
              <a:path w="5478780" h="254635">
                <a:moveTo>
                  <a:pt x="2732125" y="183388"/>
                </a:moveTo>
                <a:lnTo>
                  <a:pt x="2730601" y="182372"/>
                </a:lnTo>
                <a:lnTo>
                  <a:pt x="2722727" y="180213"/>
                </a:lnTo>
                <a:lnTo>
                  <a:pt x="2719679" y="178562"/>
                </a:lnTo>
                <a:lnTo>
                  <a:pt x="2716885" y="174244"/>
                </a:lnTo>
                <a:lnTo>
                  <a:pt x="2716250" y="169037"/>
                </a:lnTo>
                <a:lnTo>
                  <a:pt x="2716352" y="153670"/>
                </a:lnTo>
                <a:lnTo>
                  <a:pt x="2716936" y="119214"/>
                </a:lnTo>
                <a:lnTo>
                  <a:pt x="2716961" y="113157"/>
                </a:lnTo>
                <a:lnTo>
                  <a:pt x="2707843" y="78994"/>
                </a:lnTo>
                <a:lnTo>
                  <a:pt x="2704693" y="76200"/>
                </a:lnTo>
                <a:lnTo>
                  <a:pt x="2698978" y="73914"/>
                </a:lnTo>
                <a:lnTo>
                  <a:pt x="2693263" y="71501"/>
                </a:lnTo>
                <a:lnTo>
                  <a:pt x="2687294" y="70358"/>
                </a:lnTo>
                <a:lnTo>
                  <a:pt x="2672943" y="70358"/>
                </a:lnTo>
                <a:lnTo>
                  <a:pt x="2665577" y="72644"/>
                </a:lnTo>
                <a:lnTo>
                  <a:pt x="2639923" y="97155"/>
                </a:lnTo>
                <a:lnTo>
                  <a:pt x="2639453" y="88519"/>
                </a:lnTo>
                <a:lnTo>
                  <a:pt x="2638628" y="80835"/>
                </a:lnTo>
                <a:lnTo>
                  <a:pt x="2637447" y="74676"/>
                </a:lnTo>
                <a:lnTo>
                  <a:pt x="2636101" y="70358"/>
                </a:lnTo>
                <a:lnTo>
                  <a:pt x="2635986" y="69977"/>
                </a:lnTo>
                <a:lnTo>
                  <a:pt x="2618841" y="70358"/>
                </a:lnTo>
                <a:lnTo>
                  <a:pt x="2617571" y="70358"/>
                </a:lnTo>
                <a:lnTo>
                  <a:pt x="2606522" y="70231"/>
                </a:lnTo>
                <a:lnTo>
                  <a:pt x="2603855" y="70231"/>
                </a:lnTo>
                <a:lnTo>
                  <a:pt x="2602458" y="70993"/>
                </a:lnTo>
                <a:lnTo>
                  <a:pt x="2602458" y="74041"/>
                </a:lnTo>
                <a:lnTo>
                  <a:pt x="2604236" y="75184"/>
                </a:lnTo>
                <a:lnTo>
                  <a:pt x="2607792" y="75946"/>
                </a:lnTo>
                <a:lnTo>
                  <a:pt x="2611729" y="76835"/>
                </a:lnTo>
                <a:lnTo>
                  <a:pt x="2620213" y="119214"/>
                </a:lnTo>
                <a:lnTo>
                  <a:pt x="2620099" y="132372"/>
                </a:lnTo>
                <a:lnTo>
                  <a:pt x="2617952" y="174752"/>
                </a:lnTo>
                <a:lnTo>
                  <a:pt x="2608173" y="181102"/>
                </a:lnTo>
                <a:lnTo>
                  <a:pt x="2603855" y="181991"/>
                </a:lnTo>
                <a:lnTo>
                  <a:pt x="2601696" y="183134"/>
                </a:lnTo>
                <a:lnTo>
                  <a:pt x="2601696" y="186055"/>
                </a:lnTo>
                <a:lnTo>
                  <a:pt x="2603728" y="186817"/>
                </a:lnTo>
                <a:lnTo>
                  <a:pt x="2607665" y="186817"/>
                </a:lnTo>
                <a:lnTo>
                  <a:pt x="2618460" y="186563"/>
                </a:lnTo>
                <a:lnTo>
                  <a:pt x="2632684" y="186563"/>
                </a:lnTo>
                <a:lnTo>
                  <a:pt x="2641066" y="186690"/>
                </a:lnTo>
                <a:lnTo>
                  <a:pt x="2643606" y="186817"/>
                </a:lnTo>
                <a:lnTo>
                  <a:pt x="2650718" y="187325"/>
                </a:lnTo>
                <a:lnTo>
                  <a:pt x="2652750" y="187325"/>
                </a:lnTo>
                <a:lnTo>
                  <a:pt x="2653639" y="186690"/>
                </a:lnTo>
                <a:lnTo>
                  <a:pt x="2653639" y="186563"/>
                </a:lnTo>
                <a:lnTo>
                  <a:pt x="2653639" y="183896"/>
                </a:lnTo>
                <a:lnTo>
                  <a:pt x="2652750" y="183007"/>
                </a:lnTo>
                <a:lnTo>
                  <a:pt x="2650718" y="182880"/>
                </a:lnTo>
                <a:lnTo>
                  <a:pt x="2644368" y="182118"/>
                </a:lnTo>
                <a:lnTo>
                  <a:pt x="2640431" y="180086"/>
                </a:lnTo>
                <a:lnTo>
                  <a:pt x="2638780" y="176784"/>
                </a:lnTo>
                <a:lnTo>
                  <a:pt x="2637256" y="173482"/>
                </a:lnTo>
                <a:lnTo>
                  <a:pt x="2636367" y="165735"/>
                </a:lnTo>
                <a:lnTo>
                  <a:pt x="2636367" y="153670"/>
                </a:lnTo>
                <a:lnTo>
                  <a:pt x="2642311" y="106299"/>
                </a:lnTo>
                <a:lnTo>
                  <a:pt x="2673451" y="78994"/>
                </a:lnTo>
                <a:lnTo>
                  <a:pt x="2680563" y="78994"/>
                </a:lnTo>
                <a:lnTo>
                  <a:pt x="2698089" y="113157"/>
                </a:lnTo>
                <a:lnTo>
                  <a:pt x="2698546" y="125590"/>
                </a:lnTo>
                <a:lnTo>
                  <a:pt x="2698470" y="138772"/>
                </a:lnTo>
                <a:lnTo>
                  <a:pt x="2698267" y="145948"/>
                </a:lnTo>
                <a:lnTo>
                  <a:pt x="2697873" y="156464"/>
                </a:lnTo>
                <a:lnTo>
                  <a:pt x="2697581" y="165100"/>
                </a:lnTo>
                <a:lnTo>
                  <a:pt x="2683357" y="181610"/>
                </a:lnTo>
                <a:lnTo>
                  <a:pt x="2681579" y="181991"/>
                </a:lnTo>
                <a:lnTo>
                  <a:pt x="2680690" y="182753"/>
                </a:lnTo>
                <a:lnTo>
                  <a:pt x="2680690" y="185420"/>
                </a:lnTo>
                <a:lnTo>
                  <a:pt x="2682341" y="186182"/>
                </a:lnTo>
                <a:lnTo>
                  <a:pt x="2685643" y="186182"/>
                </a:lnTo>
                <a:lnTo>
                  <a:pt x="2694152" y="185547"/>
                </a:lnTo>
                <a:lnTo>
                  <a:pt x="2702026" y="185166"/>
                </a:lnTo>
                <a:lnTo>
                  <a:pt x="2717520" y="185166"/>
                </a:lnTo>
                <a:lnTo>
                  <a:pt x="2723743" y="185674"/>
                </a:lnTo>
                <a:lnTo>
                  <a:pt x="2728569" y="186563"/>
                </a:lnTo>
                <a:lnTo>
                  <a:pt x="2731363" y="186563"/>
                </a:lnTo>
                <a:lnTo>
                  <a:pt x="2732125" y="185928"/>
                </a:lnTo>
                <a:lnTo>
                  <a:pt x="2732125" y="185166"/>
                </a:lnTo>
                <a:lnTo>
                  <a:pt x="2732125" y="183388"/>
                </a:lnTo>
                <a:close/>
              </a:path>
              <a:path w="5478780" h="254635">
                <a:moveTo>
                  <a:pt x="2837281" y="146050"/>
                </a:moveTo>
                <a:lnTo>
                  <a:pt x="2807055" y="117856"/>
                </a:lnTo>
                <a:lnTo>
                  <a:pt x="2796578" y="113004"/>
                </a:lnTo>
                <a:lnTo>
                  <a:pt x="2773781" y="94107"/>
                </a:lnTo>
                <a:lnTo>
                  <a:pt x="2773781" y="85852"/>
                </a:lnTo>
                <a:lnTo>
                  <a:pt x="2775813" y="81788"/>
                </a:lnTo>
                <a:lnTo>
                  <a:pt x="2784195" y="75438"/>
                </a:lnTo>
                <a:lnTo>
                  <a:pt x="2789529" y="73787"/>
                </a:lnTo>
                <a:lnTo>
                  <a:pt x="2800197" y="73787"/>
                </a:lnTo>
                <a:lnTo>
                  <a:pt x="2827286" y="103886"/>
                </a:lnTo>
                <a:lnTo>
                  <a:pt x="2828137" y="106426"/>
                </a:lnTo>
                <a:lnTo>
                  <a:pt x="2829153" y="107696"/>
                </a:lnTo>
                <a:lnTo>
                  <a:pt x="2832074" y="107696"/>
                </a:lnTo>
                <a:lnTo>
                  <a:pt x="2832760" y="106426"/>
                </a:lnTo>
                <a:lnTo>
                  <a:pt x="2832646" y="94107"/>
                </a:lnTo>
                <a:lnTo>
                  <a:pt x="2832582" y="92583"/>
                </a:lnTo>
                <a:lnTo>
                  <a:pt x="2832074" y="85217"/>
                </a:lnTo>
                <a:lnTo>
                  <a:pt x="2831439" y="77851"/>
                </a:lnTo>
                <a:lnTo>
                  <a:pt x="2831274" y="76581"/>
                </a:lnTo>
                <a:lnTo>
                  <a:pt x="2830931" y="73914"/>
                </a:lnTo>
                <a:lnTo>
                  <a:pt x="2830550" y="73152"/>
                </a:lnTo>
                <a:lnTo>
                  <a:pt x="2830169" y="72517"/>
                </a:lnTo>
                <a:lnTo>
                  <a:pt x="2829534" y="72136"/>
                </a:lnTo>
                <a:lnTo>
                  <a:pt x="2828010" y="72136"/>
                </a:lnTo>
                <a:lnTo>
                  <a:pt x="2827248" y="72898"/>
                </a:lnTo>
                <a:lnTo>
                  <a:pt x="2826232" y="74295"/>
                </a:lnTo>
                <a:lnTo>
                  <a:pt x="2825089" y="75819"/>
                </a:lnTo>
                <a:lnTo>
                  <a:pt x="2824073" y="76581"/>
                </a:lnTo>
                <a:lnTo>
                  <a:pt x="2822041" y="76581"/>
                </a:lnTo>
                <a:lnTo>
                  <a:pt x="2820771" y="76200"/>
                </a:lnTo>
                <a:lnTo>
                  <a:pt x="2819374" y="75438"/>
                </a:lnTo>
                <a:lnTo>
                  <a:pt x="2815793" y="73787"/>
                </a:lnTo>
                <a:lnTo>
                  <a:pt x="2812821" y="72428"/>
                </a:lnTo>
                <a:lnTo>
                  <a:pt x="2806522" y="70231"/>
                </a:lnTo>
                <a:lnTo>
                  <a:pt x="2800489" y="68910"/>
                </a:lnTo>
                <a:lnTo>
                  <a:pt x="2794736" y="68453"/>
                </a:lnTo>
                <a:lnTo>
                  <a:pt x="2787472" y="69049"/>
                </a:lnTo>
                <a:lnTo>
                  <a:pt x="2759049" y="94742"/>
                </a:lnTo>
                <a:lnTo>
                  <a:pt x="2758414" y="101346"/>
                </a:lnTo>
                <a:lnTo>
                  <a:pt x="2758465" y="106667"/>
                </a:lnTo>
                <a:lnTo>
                  <a:pt x="2759430" y="110998"/>
                </a:lnTo>
                <a:lnTo>
                  <a:pt x="2761716" y="115062"/>
                </a:lnTo>
                <a:lnTo>
                  <a:pt x="2764002" y="119253"/>
                </a:lnTo>
                <a:lnTo>
                  <a:pt x="2794863" y="136779"/>
                </a:lnTo>
                <a:lnTo>
                  <a:pt x="2806268" y="142735"/>
                </a:lnTo>
                <a:lnTo>
                  <a:pt x="2814396" y="149148"/>
                </a:lnTo>
                <a:lnTo>
                  <a:pt x="2819273" y="156019"/>
                </a:lnTo>
                <a:lnTo>
                  <a:pt x="2820898" y="163322"/>
                </a:lnTo>
                <a:lnTo>
                  <a:pt x="2820898" y="169672"/>
                </a:lnTo>
                <a:lnTo>
                  <a:pt x="2818485" y="174879"/>
                </a:lnTo>
                <a:lnTo>
                  <a:pt x="2813786" y="178562"/>
                </a:lnTo>
                <a:lnTo>
                  <a:pt x="2809087" y="182372"/>
                </a:lnTo>
                <a:lnTo>
                  <a:pt x="2803753" y="184277"/>
                </a:lnTo>
                <a:lnTo>
                  <a:pt x="2789148" y="184277"/>
                </a:lnTo>
                <a:lnTo>
                  <a:pt x="2763304" y="154571"/>
                </a:lnTo>
                <a:lnTo>
                  <a:pt x="2759811" y="145288"/>
                </a:lnTo>
                <a:lnTo>
                  <a:pt x="2759049" y="144526"/>
                </a:lnTo>
                <a:lnTo>
                  <a:pt x="2756255" y="144526"/>
                </a:lnTo>
                <a:lnTo>
                  <a:pt x="2755430" y="146050"/>
                </a:lnTo>
                <a:lnTo>
                  <a:pt x="2755493" y="151765"/>
                </a:lnTo>
                <a:lnTo>
                  <a:pt x="2755557" y="154571"/>
                </a:lnTo>
                <a:lnTo>
                  <a:pt x="2755874" y="173990"/>
                </a:lnTo>
                <a:lnTo>
                  <a:pt x="2755989" y="179578"/>
                </a:lnTo>
                <a:lnTo>
                  <a:pt x="2756128" y="180721"/>
                </a:lnTo>
                <a:lnTo>
                  <a:pt x="2756382" y="182372"/>
                </a:lnTo>
                <a:lnTo>
                  <a:pt x="2756636" y="185039"/>
                </a:lnTo>
                <a:lnTo>
                  <a:pt x="2757271" y="186309"/>
                </a:lnTo>
                <a:lnTo>
                  <a:pt x="2759684" y="186309"/>
                </a:lnTo>
                <a:lnTo>
                  <a:pt x="2761081" y="185039"/>
                </a:lnTo>
                <a:lnTo>
                  <a:pt x="2763748" y="180594"/>
                </a:lnTo>
                <a:lnTo>
                  <a:pt x="2765145" y="179578"/>
                </a:lnTo>
                <a:lnTo>
                  <a:pt x="2767558" y="179578"/>
                </a:lnTo>
                <a:lnTo>
                  <a:pt x="2770352" y="180721"/>
                </a:lnTo>
                <a:lnTo>
                  <a:pt x="2784068" y="186944"/>
                </a:lnTo>
                <a:lnTo>
                  <a:pt x="2791561" y="188976"/>
                </a:lnTo>
                <a:lnTo>
                  <a:pt x="2797911" y="188976"/>
                </a:lnTo>
                <a:lnTo>
                  <a:pt x="2805646" y="188290"/>
                </a:lnTo>
                <a:lnTo>
                  <a:pt x="2812846" y="186194"/>
                </a:lnTo>
                <a:lnTo>
                  <a:pt x="2816441" y="184277"/>
                </a:lnTo>
                <a:lnTo>
                  <a:pt x="2819501" y="182664"/>
                </a:lnTo>
                <a:lnTo>
                  <a:pt x="2837154" y="151765"/>
                </a:lnTo>
                <a:lnTo>
                  <a:pt x="2837281" y="146050"/>
                </a:lnTo>
                <a:close/>
              </a:path>
              <a:path w="5478780" h="254635">
                <a:moveTo>
                  <a:pt x="3053308" y="126492"/>
                </a:moveTo>
                <a:lnTo>
                  <a:pt x="3036290" y="85598"/>
                </a:lnTo>
                <a:lnTo>
                  <a:pt x="3032099" y="82296"/>
                </a:lnTo>
                <a:lnTo>
                  <a:pt x="3032099" y="130175"/>
                </a:lnTo>
                <a:lnTo>
                  <a:pt x="3031401" y="141592"/>
                </a:lnTo>
                <a:lnTo>
                  <a:pt x="3009074" y="179641"/>
                </a:lnTo>
                <a:lnTo>
                  <a:pt x="2995396" y="183261"/>
                </a:lnTo>
                <a:lnTo>
                  <a:pt x="2987725" y="182308"/>
                </a:lnTo>
                <a:lnTo>
                  <a:pt x="2960484" y="150342"/>
                </a:lnTo>
                <a:lnTo>
                  <a:pt x="2957804" y="128905"/>
                </a:lnTo>
                <a:lnTo>
                  <a:pt x="2958414" y="117792"/>
                </a:lnTo>
                <a:lnTo>
                  <a:pt x="2979356" y="78867"/>
                </a:lnTo>
                <a:lnTo>
                  <a:pt x="2993745" y="75057"/>
                </a:lnTo>
                <a:lnTo>
                  <a:pt x="3001835" y="76111"/>
                </a:lnTo>
                <a:lnTo>
                  <a:pt x="3029432" y="109816"/>
                </a:lnTo>
                <a:lnTo>
                  <a:pt x="3032099" y="130175"/>
                </a:lnTo>
                <a:lnTo>
                  <a:pt x="3032099" y="82296"/>
                </a:lnTo>
                <a:lnTo>
                  <a:pt x="2995523" y="69342"/>
                </a:lnTo>
                <a:lnTo>
                  <a:pt x="2983369" y="70485"/>
                </a:lnTo>
                <a:lnTo>
                  <a:pt x="2945396" y="97002"/>
                </a:lnTo>
                <a:lnTo>
                  <a:pt x="2935744" y="130175"/>
                </a:lnTo>
                <a:lnTo>
                  <a:pt x="2936773" y="141490"/>
                </a:lnTo>
                <a:lnTo>
                  <a:pt x="2961627" y="178955"/>
                </a:lnTo>
                <a:lnTo>
                  <a:pt x="2993491" y="188595"/>
                </a:lnTo>
                <a:lnTo>
                  <a:pt x="3005048" y="187439"/>
                </a:lnTo>
                <a:lnTo>
                  <a:pt x="3015919" y="183934"/>
                </a:lnTo>
                <a:lnTo>
                  <a:pt x="3017075" y="183261"/>
                </a:lnTo>
                <a:lnTo>
                  <a:pt x="3026041" y="178104"/>
                </a:lnTo>
                <a:lnTo>
                  <a:pt x="3035401" y="169926"/>
                </a:lnTo>
                <a:lnTo>
                  <a:pt x="3043224" y="160210"/>
                </a:lnTo>
                <a:lnTo>
                  <a:pt x="3048825" y="149733"/>
                </a:lnTo>
                <a:lnTo>
                  <a:pt x="3052178" y="138493"/>
                </a:lnTo>
                <a:lnTo>
                  <a:pt x="3053308" y="126492"/>
                </a:lnTo>
                <a:close/>
              </a:path>
              <a:path w="5478780" h="254635">
                <a:moveTo>
                  <a:pt x="3203041" y="183388"/>
                </a:moveTo>
                <a:lnTo>
                  <a:pt x="3201517" y="182372"/>
                </a:lnTo>
                <a:lnTo>
                  <a:pt x="3193643" y="180213"/>
                </a:lnTo>
                <a:lnTo>
                  <a:pt x="3190595" y="178562"/>
                </a:lnTo>
                <a:lnTo>
                  <a:pt x="3187801" y="174244"/>
                </a:lnTo>
                <a:lnTo>
                  <a:pt x="3187166" y="169037"/>
                </a:lnTo>
                <a:lnTo>
                  <a:pt x="3187268" y="153670"/>
                </a:lnTo>
                <a:lnTo>
                  <a:pt x="3187852" y="119214"/>
                </a:lnTo>
                <a:lnTo>
                  <a:pt x="3187877" y="113157"/>
                </a:lnTo>
                <a:lnTo>
                  <a:pt x="3178759" y="78994"/>
                </a:lnTo>
                <a:lnTo>
                  <a:pt x="3175609" y="76200"/>
                </a:lnTo>
                <a:lnTo>
                  <a:pt x="3169894" y="73914"/>
                </a:lnTo>
                <a:lnTo>
                  <a:pt x="3164179" y="71501"/>
                </a:lnTo>
                <a:lnTo>
                  <a:pt x="3158210" y="70358"/>
                </a:lnTo>
                <a:lnTo>
                  <a:pt x="3143859" y="70358"/>
                </a:lnTo>
                <a:lnTo>
                  <a:pt x="3136493" y="72644"/>
                </a:lnTo>
                <a:lnTo>
                  <a:pt x="3110839" y="97155"/>
                </a:lnTo>
                <a:lnTo>
                  <a:pt x="3110369" y="88519"/>
                </a:lnTo>
                <a:lnTo>
                  <a:pt x="3109544" y="80835"/>
                </a:lnTo>
                <a:lnTo>
                  <a:pt x="3108363" y="74676"/>
                </a:lnTo>
                <a:lnTo>
                  <a:pt x="3107017" y="70358"/>
                </a:lnTo>
                <a:lnTo>
                  <a:pt x="3106902" y="69977"/>
                </a:lnTo>
                <a:lnTo>
                  <a:pt x="3089757" y="70358"/>
                </a:lnTo>
                <a:lnTo>
                  <a:pt x="3088487" y="70358"/>
                </a:lnTo>
                <a:lnTo>
                  <a:pt x="3077438" y="70231"/>
                </a:lnTo>
                <a:lnTo>
                  <a:pt x="3074771" y="70231"/>
                </a:lnTo>
                <a:lnTo>
                  <a:pt x="3073374" y="70993"/>
                </a:lnTo>
                <a:lnTo>
                  <a:pt x="3073374" y="74041"/>
                </a:lnTo>
                <a:lnTo>
                  <a:pt x="3075152" y="75184"/>
                </a:lnTo>
                <a:lnTo>
                  <a:pt x="3078708" y="75946"/>
                </a:lnTo>
                <a:lnTo>
                  <a:pt x="3082645" y="76835"/>
                </a:lnTo>
                <a:lnTo>
                  <a:pt x="3091129" y="119214"/>
                </a:lnTo>
                <a:lnTo>
                  <a:pt x="3091015" y="132372"/>
                </a:lnTo>
                <a:lnTo>
                  <a:pt x="3088868" y="174752"/>
                </a:lnTo>
                <a:lnTo>
                  <a:pt x="3079089" y="181102"/>
                </a:lnTo>
                <a:lnTo>
                  <a:pt x="3074771" y="181991"/>
                </a:lnTo>
                <a:lnTo>
                  <a:pt x="3072612" y="183134"/>
                </a:lnTo>
                <a:lnTo>
                  <a:pt x="3072612" y="186055"/>
                </a:lnTo>
                <a:lnTo>
                  <a:pt x="3074644" y="186817"/>
                </a:lnTo>
                <a:lnTo>
                  <a:pt x="3078581" y="186817"/>
                </a:lnTo>
                <a:lnTo>
                  <a:pt x="3089376" y="186563"/>
                </a:lnTo>
                <a:lnTo>
                  <a:pt x="3103600" y="186563"/>
                </a:lnTo>
                <a:lnTo>
                  <a:pt x="3111982" y="186690"/>
                </a:lnTo>
                <a:lnTo>
                  <a:pt x="3114522" y="186817"/>
                </a:lnTo>
                <a:lnTo>
                  <a:pt x="3121634" y="187325"/>
                </a:lnTo>
                <a:lnTo>
                  <a:pt x="3123666" y="187325"/>
                </a:lnTo>
                <a:lnTo>
                  <a:pt x="3124555" y="186690"/>
                </a:lnTo>
                <a:lnTo>
                  <a:pt x="3124555" y="186563"/>
                </a:lnTo>
                <a:lnTo>
                  <a:pt x="3124555" y="183896"/>
                </a:lnTo>
                <a:lnTo>
                  <a:pt x="3123666" y="183007"/>
                </a:lnTo>
                <a:lnTo>
                  <a:pt x="3121634" y="182880"/>
                </a:lnTo>
                <a:lnTo>
                  <a:pt x="3115284" y="182118"/>
                </a:lnTo>
                <a:lnTo>
                  <a:pt x="3111347" y="180086"/>
                </a:lnTo>
                <a:lnTo>
                  <a:pt x="3109696" y="176784"/>
                </a:lnTo>
                <a:lnTo>
                  <a:pt x="3108172" y="173482"/>
                </a:lnTo>
                <a:lnTo>
                  <a:pt x="3107283" y="165735"/>
                </a:lnTo>
                <a:lnTo>
                  <a:pt x="3107283" y="153670"/>
                </a:lnTo>
                <a:lnTo>
                  <a:pt x="3113227" y="106299"/>
                </a:lnTo>
                <a:lnTo>
                  <a:pt x="3144367" y="78994"/>
                </a:lnTo>
                <a:lnTo>
                  <a:pt x="3151479" y="78994"/>
                </a:lnTo>
                <a:lnTo>
                  <a:pt x="3169005" y="113157"/>
                </a:lnTo>
                <a:lnTo>
                  <a:pt x="3169462" y="125590"/>
                </a:lnTo>
                <a:lnTo>
                  <a:pt x="3169386" y="138772"/>
                </a:lnTo>
                <a:lnTo>
                  <a:pt x="3169183" y="145948"/>
                </a:lnTo>
                <a:lnTo>
                  <a:pt x="3168789" y="156464"/>
                </a:lnTo>
                <a:lnTo>
                  <a:pt x="3168497" y="165100"/>
                </a:lnTo>
                <a:lnTo>
                  <a:pt x="3154273" y="181610"/>
                </a:lnTo>
                <a:lnTo>
                  <a:pt x="3152495" y="181991"/>
                </a:lnTo>
                <a:lnTo>
                  <a:pt x="3151606" y="182753"/>
                </a:lnTo>
                <a:lnTo>
                  <a:pt x="3151606" y="185420"/>
                </a:lnTo>
                <a:lnTo>
                  <a:pt x="3153257" y="186182"/>
                </a:lnTo>
                <a:lnTo>
                  <a:pt x="3156559" y="186182"/>
                </a:lnTo>
                <a:lnTo>
                  <a:pt x="3165068" y="185547"/>
                </a:lnTo>
                <a:lnTo>
                  <a:pt x="3172942" y="185166"/>
                </a:lnTo>
                <a:lnTo>
                  <a:pt x="3188436" y="185166"/>
                </a:lnTo>
                <a:lnTo>
                  <a:pt x="3194659" y="185674"/>
                </a:lnTo>
                <a:lnTo>
                  <a:pt x="3199485" y="186563"/>
                </a:lnTo>
                <a:lnTo>
                  <a:pt x="3202279" y="186563"/>
                </a:lnTo>
                <a:lnTo>
                  <a:pt x="3203041" y="185928"/>
                </a:lnTo>
                <a:lnTo>
                  <a:pt x="3203041" y="185166"/>
                </a:lnTo>
                <a:lnTo>
                  <a:pt x="3203041" y="183388"/>
                </a:lnTo>
                <a:close/>
              </a:path>
              <a:path w="5478780" h="254635">
                <a:moveTo>
                  <a:pt x="3475837" y="45974"/>
                </a:moveTo>
                <a:lnTo>
                  <a:pt x="3475202" y="41910"/>
                </a:lnTo>
                <a:lnTo>
                  <a:pt x="3474694" y="36322"/>
                </a:lnTo>
                <a:lnTo>
                  <a:pt x="3474123" y="29083"/>
                </a:lnTo>
                <a:lnTo>
                  <a:pt x="3473653" y="20853"/>
                </a:lnTo>
                <a:lnTo>
                  <a:pt x="3473170" y="15748"/>
                </a:lnTo>
                <a:lnTo>
                  <a:pt x="3473119" y="15240"/>
                </a:lnTo>
                <a:lnTo>
                  <a:pt x="3473043" y="14351"/>
                </a:lnTo>
                <a:lnTo>
                  <a:pt x="3472243" y="9779"/>
                </a:lnTo>
                <a:lnTo>
                  <a:pt x="3471900" y="7747"/>
                </a:lnTo>
                <a:lnTo>
                  <a:pt x="3462680" y="7823"/>
                </a:lnTo>
                <a:lnTo>
                  <a:pt x="3454501" y="8039"/>
                </a:lnTo>
                <a:lnTo>
                  <a:pt x="3447351" y="8394"/>
                </a:lnTo>
                <a:lnTo>
                  <a:pt x="3441293" y="8890"/>
                </a:lnTo>
                <a:lnTo>
                  <a:pt x="3433407" y="9309"/>
                </a:lnTo>
                <a:lnTo>
                  <a:pt x="3421964" y="9575"/>
                </a:lnTo>
                <a:lnTo>
                  <a:pt x="3388461" y="9779"/>
                </a:lnTo>
                <a:lnTo>
                  <a:pt x="3353917" y="9512"/>
                </a:lnTo>
                <a:lnTo>
                  <a:pt x="3340481" y="9194"/>
                </a:lnTo>
                <a:lnTo>
                  <a:pt x="3329660" y="8763"/>
                </a:lnTo>
                <a:lnTo>
                  <a:pt x="3321151" y="8267"/>
                </a:lnTo>
                <a:lnTo>
                  <a:pt x="3313557" y="7912"/>
                </a:lnTo>
                <a:lnTo>
                  <a:pt x="3306864" y="7696"/>
                </a:lnTo>
                <a:lnTo>
                  <a:pt x="3301085" y="7620"/>
                </a:lnTo>
                <a:lnTo>
                  <a:pt x="3297148" y="7620"/>
                </a:lnTo>
                <a:lnTo>
                  <a:pt x="3287496" y="51562"/>
                </a:lnTo>
                <a:lnTo>
                  <a:pt x="3288385" y="52451"/>
                </a:lnTo>
                <a:lnTo>
                  <a:pt x="3289147" y="52832"/>
                </a:lnTo>
                <a:lnTo>
                  <a:pt x="3292068" y="52832"/>
                </a:lnTo>
                <a:lnTo>
                  <a:pt x="3293338" y="51689"/>
                </a:lnTo>
                <a:lnTo>
                  <a:pt x="3293719" y="49403"/>
                </a:lnTo>
                <a:lnTo>
                  <a:pt x="3295523" y="44475"/>
                </a:lnTo>
                <a:lnTo>
                  <a:pt x="3326422" y="18313"/>
                </a:lnTo>
                <a:lnTo>
                  <a:pt x="3351758" y="15240"/>
                </a:lnTo>
                <a:lnTo>
                  <a:pt x="3354679" y="15240"/>
                </a:lnTo>
                <a:lnTo>
                  <a:pt x="3359759" y="15494"/>
                </a:lnTo>
                <a:lnTo>
                  <a:pt x="3366744" y="15748"/>
                </a:lnTo>
                <a:lnTo>
                  <a:pt x="3368002" y="36398"/>
                </a:lnTo>
                <a:lnTo>
                  <a:pt x="3368916" y="57188"/>
                </a:lnTo>
                <a:lnTo>
                  <a:pt x="3369475" y="78117"/>
                </a:lnTo>
                <a:lnTo>
                  <a:pt x="3369589" y="121437"/>
                </a:lnTo>
                <a:lnTo>
                  <a:pt x="3369386" y="138798"/>
                </a:lnTo>
                <a:lnTo>
                  <a:pt x="3356584" y="179324"/>
                </a:lnTo>
                <a:lnTo>
                  <a:pt x="3350742" y="181356"/>
                </a:lnTo>
                <a:lnTo>
                  <a:pt x="3339312" y="181356"/>
                </a:lnTo>
                <a:lnTo>
                  <a:pt x="3337280" y="182245"/>
                </a:lnTo>
                <a:lnTo>
                  <a:pt x="3337280" y="185674"/>
                </a:lnTo>
                <a:lnTo>
                  <a:pt x="3338296" y="186563"/>
                </a:lnTo>
                <a:lnTo>
                  <a:pt x="3427831" y="186563"/>
                </a:lnTo>
                <a:lnTo>
                  <a:pt x="3429609" y="185674"/>
                </a:lnTo>
                <a:lnTo>
                  <a:pt x="3429609" y="182245"/>
                </a:lnTo>
                <a:lnTo>
                  <a:pt x="3427704" y="181483"/>
                </a:lnTo>
                <a:lnTo>
                  <a:pt x="3424021" y="181483"/>
                </a:lnTo>
                <a:lnTo>
                  <a:pt x="3413696" y="180517"/>
                </a:lnTo>
                <a:lnTo>
                  <a:pt x="3394367" y="132257"/>
                </a:lnTo>
                <a:lnTo>
                  <a:pt x="3393503" y="78117"/>
                </a:lnTo>
                <a:lnTo>
                  <a:pt x="3393617" y="46355"/>
                </a:lnTo>
                <a:lnTo>
                  <a:pt x="3393859" y="37820"/>
                </a:lnTo>
                <a:lnTo>
                  <a:pt x="3394367" y="26416"/>
                </a:lnTo>
                <a:lnTo>
                  <a:pt x="3395065" y="15748"/>
                </a:lnTo>
                <a:lnTo>
                  <a:pt x="3408210" y="16116"/>
                </a:lnTo>
                <a:lnTo>
                  <a:pt x="3455263" y="29083"/>
                </a:lnTo>
                <a:lnTo>
                  <a:pt x="3467582" y="46355"/>
                </a:lnTo>
                <a:lnTo>
                  <a:pt x="3469360" y="48895"/>
                </a:lnTo>
                <a:lnTo>
                  <a:pt x="3470884" y="50419"/>
                </a:lnTo>
                <a:lnTo>
                  <a:pt x="3471900" y="50800"/>
                </a:lnTo>
                <a:lnTo>
                  <a:pt x="3474948" y="50800"/>
                </a:lnTo>
                <a:lnTo>
                  <a:pt x="3475837" y="49657"/>
                </a:lnTo>
                <a:lnTo>
                  <a:pt x="3475837" y="45974"/>
                </a:lnTo>
                <a:close/>
              </a:path>
              <a:path w="5478780" h="254635">
                <a:moveTo>
                  <a:pt x="3618585" y="125476"/>
                </a:moveTo>
                <a:lnTo>
                  <a:pt x="3616299" y="117475"/>
                </a:lnTo>
                <a:lnTo>
                  <a:pt x="3611473" y="110109"/>
                </a:lnTo>
                <a:lnTo>
                  <a:pt x="3606774" y="102870"/>
                </a:lnTo>
                <a:lnTo>
                  <a:pt x="3572459" y="83616"/>
                </a:lnTo>
                <a:lnTo>
                  <a:pt x="3562578" y="80391"/>
                </a:lnTo>
                <a:lnTo>
                  <a:pt x="3549573" y="75946"/>
                </a:lnTo>
                <a:lnTo>
                  <a:pt x="3515969" y="52197"/>
                </a:lnTo>
                <a:lnTo>
                  <a:pt x="3516058" y="35471"/>
                </a:lnTo>
                <a:lnTo>
                  <a:pt x="3549116" y="12065"/>
                </a:lnTo>
                <a:lnTo>
                  <a:pt x="3557333" y="12814"/>
                </a:lnTo>
                <a:lnTo>
                  <a:pt x="3592474" y="37198"/>
                </a:lnTo>
                <a:lnTo>
                  <a:pt x="3602329" y="55372"/>
                </a:lnTo>
                <a:lnTo>
                  <a:pt x="3603218" y="56261"/>
                </a:lnTo>
                <a:lnTo>
                  <a:pt x="3606266" y="56261"/>
                </a:lnTo>
                <a:lnTo>
                  <a:pt x="3607282" y="55372"/>
                </a:lnTo>
                <a:lnTo>
                  <a:pt x="3607231" y="53467"/>
                </a:lnTo>
                <a:lnTo>
                  <a:pt x="3603917" y="27686"/>
                </a:lnTo>
                <a:lnTo>
                  <a:pt x="3602799" y="18034"/>
                </a:lnTo>
                <a:lnTo>
                  <a:pt x="3601948" y="11684"/>
                </a:lnTo>
                <a:lnTo>
                  <a:pt x="3601313" y="8382"/>
                </a:lnTo>
                <a:lnTo>
                  <a:pt x="3600424" y="7493"/>
                </a:lnTo>
                <a:lnTo>
                  <a:pt x="3599535" y="7112"/>
                </a:lnTo>
                <a:lnTo>
                  <a:pt x="3597503" y="7112"/>
                </a:lnTo>
                <a:lnTo>
                  <a:pt x="3596487" y="8128"/>
                </a:lnTo>
                <a:lnTo>
                  <a:pt x="3595725" y="10287"/>
                </a:lnTo>
                <a:lnTo>
                  <a:pt x="3594963" y="12954"/>
                </a:lnTo>
                <a:lnTo>
                  <a:pt x="3593312" y="15494"/>
                </a:lnTo>
                <a:lnTo>
                  <a:pt x="3590772" y="18034"/>
                </a:lnTo>
                <a:lnTo>
                  <a:pt x="3583660" y="14097"/>
                </a:lnTo>
                <a:lnTo>
                  <a:pt x="3578885" y="12065"/>
                </a:lnTo>
                <a:lnTo>
                  <a:pt x="3576802" y="11176"/>
                </a:lnTo>
                <a:lnTo>
                  <a:pt x="3563594" y="7366"/>
                </a:lnTo>
                <a:lnTo>
                  <a:pt x="3557371" y="6350"/>
                </a:lnTo>
                <a:lnTo>
                  <a:pt x="3551275" y="6350"/>
                </a:lnTo>
                <a:lnTo>
                  <a:pt x="3511143" y="20447"/>
                </a:lnTo>
                <a:lnTo>
                  <a:pt x="3494633" y="58420"/>
                </a:lnTo>
                <a:lnTo>
                  <a:pt x="3496157" y="64389"/>
                </a:lnTo>
                <a:lnTo>
                  <a:pt x="3526193" y="95021"/>
                </a:lnTo>
                <a:lnTo>
                  <a:pt x="3557320" y="106222"/>
                </a:lnTo>
                <a:lnTo>
                  <a:pt x="3565372" y="109194"/>
                </a:lnTo>
                <a:lnTo>
                  <a:pt x="3596106" y="133858"/>
                </a:lnTo>
                <a:lnTo>
                  <a:pt x="3598011" y="140081"/>
                </a:lnTo>
                <a:lnTo>
                  <a:pt x="3598011" y="146812"/>
                </a:lnTo>
                <a:lnTo>
                  <a:pt x="3574910" y="181063"/>
                </a:lnTo>
                <a:lnTo>
                  <a:pt x="3558260" y="183896"/>
                </a:lnTo>
                <a:lnTo>
                  <a:pt x="3540518" y="180594"/>
                </a:lnTo>
                <a:lnTo>
                  <a:pt x="3531476" y="174879"/>
                </a:lnTo>
                <a:lnTo>
                  <a:pt x="3524834" y="170688"/>
                </a:lnTo>
                <a:lnTo>
                  <a:pt x="3511232" y="154216"/>
                </a:lnTo>
                <a:lnTo>
                  <a:pt x="3499713" y="131191"/>
                </a:lnTo>
                <a:lnTo>
                  <a:pt x="3498951" y="129159"/>
                </a:lnTo>
                <a:lnTo>
                  <a:pt x="3497808" y="128143"/>
                </a:lnTo>
                <a:lnTo>
                  <a:pt x="3494887" y="128143"/>
                </a:lnTo>
                <a:lnTo>
                  <a:pt x="3493998" y="128651"/>
                </a:lnTo>
                <a:lnTo>
                  <a:pt x="3493820" y="129159"/>
                </a:lnTo>
                <a:lnTo>
                  <a:pt x="3493706" y="131191"/>
                </a:lnTo>
                <a:lnTo>
                  <a:pt x="3495230" y="154241"/>
                </a:lnTo>
                <a:lnTo>
                  <a:pt x="3499205" y="188214"/>
                </a:lnTo>
                <a:lnTo>
                  <a:pt x="3502253" y="188214"/>
                </a:lnTo>
                <a:lnTo>
                  <a:pt x="3503523" y="186690"/>
                </a:lnTo>
                <a:lnTo>
                  <a:pt x="3504158" y="183896"/>
                </a:lnTo>
                <a:lnTo>
                  <a:pt x="3505174" y="180340"/>
                </a:lnTo>
                <a:lnTo>
                  <a:pt x="3507079" y="177419"/>
                </a:lnTo>
                <a:lnTo>
                  <a:pt x="3510254" y="174879"/>
                </a:lnTo>
                <a:lnTo>
                  <a:pt x="3521964" y="181241"/>
                </a:lnTo>
                <a:lnTo>
                  <a:pt x="3533686" y="185801"/>
                </a:lnTo>
                <a:lnTo>
                  <a:pt x="3545395" y="188569"/>
                </a:lnTo>
                <a:lnTo>
                  <a:pt x="3557117" y="189484"/>
                </a:lnTo>
                <a:lnTo>
                  <a:pt x="3569487" y="188417"/>
                </a:lnTo>
                <a:lnTo>
                  <a:pt x="3580904" y="185204"/>
                </a:lnTo>
                <a:lnTo>
                  <a:pt x="3583444" y="183896"/>
                </a:lnTo>
                <a:lnTo>
                  <a:pt x="3591344" y="179844"/>
                </a:lnTo>
                <a:lnTo>
                  <a:pt x="3617468" y="144335"/>
                </a:lnTo>
                <a:lnTo>
                  <a:pt x="3618585" y="133858"/>
                </a:lnTo>
                <a:lnTo>
                  <a:pt x="3618585" y="125476"/>
                </a:lnTo>
                <a:close/>
              </a:path>
              <a:path w="5478780" h="254635">
                <a:moveTo>
                  <a:pt x="3787102" y="137972"/>
                </a:moveTo>
                <a:lnTo>
                  <a:pt x="3767391" y="103174"/>
                </a:lnTo>
                <a:lnTo>
                  <a:pt x="3760063" y="98971"/>
                </a:lnTo>
                <a:lnTo>
                  <a:pt x="3760063" y="138303"/>
                </a:lnTo>
                <a:lnTo>
                  <a:pt x="3759644" y="145478"/>
                </a:lnTo>
                <a:lnTo>
                  <a:pt x="3738346" y="178054"/>
                </a:lnTo>
                <a:lnTo>
                  <a:pt x="3733012" y="180467"/>
                </a:lnTo>
                <a:lnTo>
                  <a:pt x="3726027" y="181610"/>
                </a:lnTo>
                <a:lnTo>
                  <a:pt x="3707612" y="181610"/>
                </a:lnTo>
                <a:lnTo>
                  <a:pt x="3700500" y="181102"/>
                </a:lnTo>
                <a:lnTo>
                  <a:pt x="3696055" y="179832"/>
                </a:lnTo>
                <a:lnTo>
                  <a:pt x="3691610" y="178689"/>
                </a:lnTo>
                <a:lnTo>
                  <a:pt x="3688943" y="177292"/>
                </a:lnTo>
                <a:lnTo>
                  <a:pt x="3688181" y="175514"/>
                </a:lnTo>
                <a:lnTo>
                  <a:pt x="3687419" y="173863"/>
                </a:lnTo>
                <a:lnTo>
                  <a:pt x="3687038" y="165481"/>
                </a:lnTo>
                <a:lnTo>
                  <a:pt x="3687140" y="145478"/>
                </a:lnTo>
                <a:lnTo>
                  <a:pt x="3687851" y="111874"/>
                </a:lnTo>
                <a:lnTo>
                  <a:pt x="3687927" y="102743"/>
                </a:lnTo>
                <a:lnTo>
                  <a:pt x="3688562" y="98806"/>
                </a:lnTo>
                <a:lnTo>
                  <a:pt x="3689832" y="96520"/>
                </a:lnTo>
                <a:lnTo>
                  <a:pt x="3696690" y="95885"/>
                </a:lnTo>
                <a:lnTo>
                  <a:pt x="3702913" y="95631"/>
                </a:lnTo>
                <a:lnTo>
                  <a:pt x="3708628" y="95631"/>
                </a:lnTo>
                <a:lnTo>
                  <a:pt x="3747109" y="105918"/>
                </a:lnTo>
                <a:lnTo>
                  <a:pt x="3760063" y="138303"/>
                </a:lnTo>
                <a:lnTo>
                  <a:pt x="3760063" y="98971"/>
                </a:lnTo>
                <a:lnTo>
                  <a:pt x="3758692" y="98171"/>
                </a:lnTo>
                <a:lnTo>
                  <a:pt x="3752672" y="95631"/>
                </a:lnTo>
                <a:lnTo>
                  <a:pt x="3748430" y="93840"/>
                </a:lnTo>
                <a:lnTo>
                  <a:pt x="3736568" y="90170"/>
                </a:lnTo>
                <a:lnTo>
                  <a:pt x="3747084" y="86512"/>
                </a:lnTo>
                <a:lnTo>
                  <a:pt x="3755987" y="82346"/>
                </a:lnTo>
                <a:lnTo>
                  <a:pt x="3778605" y="46863"/>
                </a:lnTo>
                <a:lnTo>
                  <a:pt x="3777691" y="37846"/>
                </a:lnTo>
                <a:lnTo>
                  <a:pt x="3753459" y="11061"/>
                </a:lnTo>
                <a:lnTo>
                  <a:pt x="3753459" y="48895"/>
                </a:lnTo>
                <a:lnTo>
                  <a:pt x="3752481" y="59258"/>
                </a:lnTo>
                <a:lnTo>
                  <a:pt x="3719550" y="87795"/>
                </a:lnTo>
                <a:lnTo>
                  <a:pt x="3696309" y="90170"/>
                </a:lnTo>
                <a:lnTo>
                  <a:pt x="3692753" y="90170"/>
                </a:lnTo>
                <a:lnTo>
                  <a:pt x="3690721" y="89789"/>
                </a:lnTo>
                <a:lnTo>
                  <a:pt x="3689959" y="89027"/>
                </a:lnTo>
                <a:lnTo>
                  <a:pt x="3689197" y="88392"/>
                </a:lnTo>
                <a:lnTo>
                  <a:pt x="3688816" y="86614"/>
                </a:lnTo>
                <a:lnTo>
                  <a:pt x="3688880" y="46863"/>
                </a:lnTo>
                <a:lnTo>
                  <a:pt x="3688969" y="42392"/>
                </a:lnTo>
                <a:lnTo>
                  <a:pt x="3689324" y="29616"/>
                </a:lnTo>
                <a:lnTo>
                  <a:pt x="3689832" y="15367"/>
                </a:lnTo>
                <a:lnTo>
                  <a:pt x="3698468" y="12700"/>
                </a:lnTo>
                <a:lnTo>
                  <a:pt x="3706088" y="11303"/>
                </a:lnTo>
                <a:lnTo>
                  <a:pt x="3712819" y="11303"/>
                </a:lnTo>
                <a:lnTo>
                  <a:pt x="3750513" y="32359"/>
                </a:lnTo>
                <a:lnTo>
                  <a:pt x="3753459" y="48895"/>
                </a:lnTo>
                <a:lnTo>
                  <a:pt x="3753459" y="11061"/>
                </a:lnTo>
                <a:lnTo>
                  <a:pt x="3746487" y="8483"/>
                </a:lnTo>
                <a:lnTo>
                  <a:pt x="3741407" y="7493"/>
                </a:lnTo>
                <a:lnTo>
                  <a:pt x="3735806" y="6413"/>
                </a:lnTo>
                <a:lnTo>
                  <a:pt x="3723868" y="5715"/>
                </a:lnTo>
                <a:lnTo>
                  <a:pt x="3719360" y="5791"/>
                </a:lnTo>
                <a:lnTo>
                  <a:pt x="3712730" y="6019"/>
                </a:lnTo>
                <a:lnTo>
                  <a:pt x="3686022" y="7366"/>
                </a:lnTo>
                <a:lnTo>
                  <a:pt x="3678402" y="7493"/>
                </a:lnTo>
                <a:lnTo>
                  <a:pt x="3670401" y="7493"/>
                </a:lnTo>
                <a:lnTo>
                  <a:pt x="3645636" y="7112"/>
                </a:lnTo>
                <a:lnTo>
                  <a:pt x="3642969" y="7112"/>
                </a:lnTo>
                <a:lnTo>
                  <a:pt x="3641699" y="7874"/>
                </a:lnTo>
                <a:lnTo>
                  <a:pt x="3641699" y="11049"/>
                </a:lnTo>
                <a:lnTo>
                  <a:pt x="3642969" y="12065"/>
                </a:lnTo>
                <a:lnTo>
                  <a:pt x="3651986" y="13335"/>
                </a:lnTo>
                <a:lnTo>
                  <a:pt x="3656304" y="15113"/>
                </a:lnTo>
                <a:lnTo>
                  <a:pt x="3658336" y="17653"/>
                </a:lnTo>
                <a:lnTo>
                  <a:pt x="3660495" y="20193"/>
                </a:lnTo>
                <a:lnTo>
                  <a:pt x="3662146" y="25908"/>
                </a:lnTo>
                <a:lnTo>
                  <a:pt x="3664851" y="80645"/>
                </a:lnTo>
                <a:lnTo>
                  <a:pt x="3664762" y="83947"/>
                </a:lnTo>
                <a:lnTo>
                  <a:pt x="3664204" y="98171"/>
                </a:lnTo>
                <a:lnTo>
                  <a:pt x="3664000" y="105918"/>
                </a:lnTo>
                <a:lnTo>
                  <a:pt x="3663912" y="111874"/>
                </a:lnTo>
                <a:lnTo>
                  <a:pt x="3663797" y="127508"/>
                </a:lnTo>
                <a:lnTo>
                  <a:pt x="3663683" y="138303"/>
                </a:lnTo>
                <a:lnTo>
                  <a:pt x="3657447" y="176022"/>
                </a:lnTo>
                <a:lnTo>
                  <a:pt x="3655415" y="178562"/>
                </a:lnTo>
                <a:lnTo>
                  <a:pt x="3652494" y="180086"/>
                </a:lnTo>
                <a:lnTo>
                  <a:pt x="3642842" y="181737"/>
                </a:lnTo>
                <a:lnTo>
                  <a:pt x="3639286" y="182499"/>
                </a:lnTo>
                <a:lnTo>
                  <a:pt x="3638270" y="182880"/>
                </a:lnTo>
                <a:lnTo>
                  <a:pt x="3637381" y="183261"/>
                </a:lnTo>
                <a:lnTo>
                  <a:pt x="3637000" y="183743"/>
                </a:lnTo>
                <a:lnTo>
                  <a:pt x="3636975" y="186613"/>
                </a:lnTo>
                <a:lnTo>
                  <a:pt x="3638524" y="187325"/>
                </a:lnTo>
                <a:lnTo>
                  <a:pt x="3641826" y="187325"/>
                </a:lnTo>
                <a:lnTo>
                  <a:pt x="3650869" y="186994"/>
                </a:lnTo>
                <a:lnTo>
                  <a:pt x="3663327" y="186753"/>
                </a:lnTo>
                <a:lnTo>
                  <a:pt x="3700945" y="186664"/>
                </a:lnTo>
                <a:lnTo>
                  <a:pt x="3707104" y="186944"/>
                </a:lnTo>
                <a:lnTo>
                  <a:pt x="3715486" y="187452"/>
                </a:lnTo>
                <a:lnTo>
                  <a:pt x="3721582" y="187706"/>
                </a:lnTo>
                <a:lnTo>
                  <a:pt x="3725392" y="187706"/>
                </a:lnTo>
                <a:lnTo>
                  <a:pt x="3739629" y="186715"/>
                </a:lnTo>
                <a:lnTo>
                  <a:pt x="3740239" y="186563"/>
                </a:lnTo>
                <a:lnTo>
                  <a:pt x="3752037" y="183743"/>
                </a:lnTo>
                <a:lnTo>
                  <a:pt x="3756609" y="181610"/>
                </a:lnTo>
                <a:lnTo>
                  <a:pt x="3762629" y="178816"/>
                </a:lnTo>
                <a:lnTo>
                  <a:pt x="3771366" y="171958"/>
                </a:lnTo>
                <a:lnTo>
                  <a:pt x="3778262" y="164058"/>
                </a:lnTo>
                <a:lnTo>
                  <a:pt x="3783190" y="155765"/>
                </a:lnTo>
                <a:lnTo>
                  <a:pt x="3786124" y="147104"/>
                </a:lnTo>
                <a:lnTo>
                  <a:pt x="3787076" y="138303"/>
                </a:lnTo>
                <a:lnTo>
                  <a:pt x="3787102" y="137972"/>
                </a:lnTo>
                <a:close/>
              </a:path>
              <a:path w="5478780" h="254635">
                <a:moveTo>
                  <a:pt x="4064736" y="73279"/>
                </a:moveTo>
                <a:lnTo>
                  <a:pt x="4063847" y="72644"/>
                </a:lnTo>
                <a:lnTo>
                  <a:pt x="4062069" y="72263"/>
                </a:lnTo>
                <a:lnTo>
                  <a:pt x="4060418" y="72009"/>
                </a:lnTo>
                <a:lnTo>
                  <a:pt x="4056481" y="71882"/>
                </a:lnTo>
                <a:lnTo>
                  <a:pt x="4041114" y="71882"/>
                </a:lnTo>
                <a:lnTo>
                  <a:pt x="4035018" y="72009"/>
                </a:lnTo>
                <a:lnTo>
                  <a:pt x="4029303" y="72517"/>
                </a:lnTo>
                <a:lnTo>
                  <a:pt x="4027779" y="73279"/>
                </a:lnTo>
                <a:lnTo>
                  <a:pt x="4027779" y="76200"/>
                </a:lnTo>
                <a:lnTo>
                  <a:pt x="4029430" y="77216"/>
                </a:lnTo>
                <a:lnTo>
                  <a:pt x="4032859" y="77597"/>
                </a:lnTo>
                <a:lnTo>
                  <a:pt x="4038701" y="78105"/>
                </a:lnTo>
                <a:lnTo>
                  <a:pt x="4041356" y="80645"/>
                </a:lnTo>
                <a:lnTo>
                  <a:pt x="4030230" y="123215"/>
                </a:lnTo>
                <a:lnTo>
                  <a:pt x="4017365" y="157861"/>
                </a:lnTo>
                <a:lnTo>
                  <a:pt x="4000855" y="120015"/>
                </a:lnTo>
                <a:lnTo>
                  <a:pt x="3997414" y="111760"/>
                </a:lnTo>
                <a:lnTo>
                  <a:pt x="3995026" y="105918"/>
                </a:lnTo>
                <a:lnTo>
                  <a:pt x="3994594" y="104876"/>
                </a:lnTo>
                <a:lnTo>
                  <a:pt x="3992384" y="99237"/>
                </a:lnTo>
                <a:lnTo>
                  <a:pt x="3990822" y="94869"/>
                </a:lnTo>
                <a:lnTo>
                  <a:pt x="3989133" y="89789"/>
                </a:lnTo>
                <a:lnTo>
                  <a:pt x="3988282" y="86868"/>
                </a:lnTo>
                <a:lnTo>
                  <a:pt x="3988282" y="82550"/>
                </a:lnTo>
                <a:lnTo>
                  <a:pt x="3991076" y="79883"/>
                </a:lnTo>
                <a:lnTo>
                  <a:pt x="3996410" y="77978"/>
                </a:lnTo>
                <a:lnTo>
                  <a:pt x="3999458" y="77089"/>
                </a:lnTo>
                <a:lnTo>
                  <a:pt x="4000982" y="75946"/>
                </a:lnTo>
                <a:lnTo>
                  <a:pt x="4000855" y="73406"/>
                </a:lnTo>
                <a:lnTo>
                  <a:pt x="4000220" y="72771"/>
                </a:lnTo>
                <a:lnTo>
                  <a:pt x="3997299" y="72263"/>
                </a:lnTo>
                <a:lnTo>
                  <a:pt x="3990822" y="72136"/>
                </a:lnTo>
                <a:lnTo>
                  <a:pt x="3979138" y="72136"/>
                </a:lnTo>
                <a:lnTo>
                  <a:pt x="3955135" y="72771"/>
                </a:lnTo>
                <a:lnTo>
                  <a:pt x="3952722" y="72771"/>
                </a:lnTo>
                <a:lnTo>
                  <a:pt x="3951579" y="73660"/>
                </a:lnTo>
                <a:lnTo>
                  <a:pt x="3951579" y="77216"/>
                </a:lnTo>
                <a:lnTo>
                  <a:pt x="3952595" y="78105"/>
                </a:lnTo>
                <a:lnTo>
                  <a:pt x="3954754" y="78105"/>
                </a:lnTo>
                <a:lnTo>
                  <a:pt x="3957929" y="78359"/>
                </a:lnTo>
                <a:lnTo>
                  <a:pt x="3969359" y="95631"/>
                </a:lnTo>
                <a:lnTo>
                  <a:pt x="3967899" y="103212"/>
                </a:lnTo>
                <a:lnTo>
                  <a:pt x="3963530" y="116408"/>
                </a:lnTo>
                <a:lnTo>
                  <a:pt x="3956227" y="135216"/>
                </a:lnTo>
                <a:lnTo>
                  <a:pt x="3945991" y="159639"/>
                </a:lnTo>
                <a:lnTo>
                  <a:pt x="3933228" y="129616"/>
                </a:lnTo>
                <a:lnTo>
                  <a:pt x="3923919" y="106680"/>
                </a:lnTo>
                <a:lnTo>
                  <a:pt x="3918610" y="92278"/>
                </a:lnTo>
                <a:lnTo>
                  <a:pt x="3916781" y="84963"/>
                </a:lnTo>
                <a:lnTo>
                  <a:pt x="3916781" y="81534"/>
                </a:lnTo>
                <a:lnTo>
                  <a:pt x="3920083" y="79375"/>
                </a:lnTo>
                <a:lnTo>
                  <a:pt x="3926560" y="78359"/>
                </a:lnTo>
                <a:lnTo>
                  <a:pt x="3930116" y="77724"/>
                </a:lnTo>
                <a:lnTo>
                  <a:pt x="3931894" y="76581"/>
                </a:lnTo>
                <a:lnTo>
                  <a:pt x="3931894" y="73406"/>
                </a:lnTo>
                <a:lnTo>
                  <a:pt x="3930624" y="72771"/>
                </a:lnTo>
                <a:lnTo>
                  <a:pt x="3927957" y="72771"/>
                </a:lnTo>
                <a:lnTo>
                  <a:pt x="3915130" y="72390"/>
                </a:lnTo>
                <a:lnTo>
                  <a:pt x="3884269" y="73025"/>
                </a:lnTo>
                <a:lnTo>
                  <a:pt x="3880205" y="73025"/>
                </a:lnTo>
                <a:lnTo>
                  <a:pt x="3878173" y="74041"/>
                </a:lnTo>
                <a:lnTo>
                  <a:pt x="3878173" y="77343"/>
                </a:lnTo>
                <a:lnTo>
                  <a:pt x="3879697" y="78232"/>
                </a:lnTo>
                <a:lnTo>
                  <a:pt x="3882745" y="78613"/>
                </a:lnTo>
                <a:lnTo>
                  <a:pt x="3885158" y="78740"/>
                </a:lnTo>
                <a:lnTo>
                  <a:pt x="3887317" y="79502"/>
                </a:lnTo>
                <a:lnTo>
                  <a:pt x="3889222" y="81026"/>
                </a:lnTo>
                <a:lnTo>
                  <a:pt x="3891127" y="82423"/>
                </a:lnTo>
                <a:lnTo>
                  <a:pt x="3894048" y="87757"/>
                </a:lnTo>
                <a:lnTo>
                  <a:pt x="3913606" y="132715"/>
                </a:lnTo>
                <a:lnTo>
                  <a:pt x="3928668" y="169633"/>
                </a:lnTo>
                <a:lnTo>
                  <a:pt x="3935704" y="187452"/>
                </a:lnTo>
                <a:lnTo>
                  <a:pt x="3937101" y="189484"/>
                </a:lnTo>
                <a:lnTo>
                  <a:pt x="3938752" y="189484"/>
                </a:lnTo>
                <a:lnTo>
                  <a:pt x="3939895" y="188595"/>
                </a:lnTo>
                <a:lnTo>
                  <a:pt x="3940657" y="188087"/>
                </a:lnTo>
                <a:lnTo>
                  <a:pt x="3943070" y="182626"/>
                </a:lnTo>
                <a:lnTo>
                  <a:pt x="3947261" y="172212"/>
                </a:lnTo>
                <a:lnTo>
                  <a:pt x="3952367" y="159639"/>
                </a:lnTo>
                <a:lnTo>
                  <a:pt x="3968216" y="120015"/>
                </a:lnTo>
                <a:lnTo>
                  <a:pt x="3973042" y="106680"/>
                </a:lnTo>
                <a:lnTo>
                  <a:pt x="3973931" y="105918"/>
                </a:lnTo>
                <a:lnTo>
                  <a:pt x="3977525" y="115392"/>
                </a:lnTo>
                <a:lnTo>
                  <a:pt x="3982034" y="126657"/>
                </a:lnTo>
                <a:lnTo>
                  <a:pt x="3987482" y="139674"/>
                </a:lnTo>
                <a:lnTo>
                  <a:pt x="3993870" y="154432"/>
                </a:lnTo>
                <a:lnTo>
                  <a:pt x="3998303" y="164896"/>
                </a:lnTo>
                <a:lnTo>
                  <a:pt x="4001706" y="173012"/>
                </a:lnTo>
                <a:lnTo>
                  <a:pt x="4005554" y="182245"/>
                </a:lnTo>
                <a:lnTo>
                  <a:pt x="4007205" y="186690"/>
                </a:lnTo>
                <a:lnTo>
                  <a:pt x="4008602" y="188976"/>
                </a:lnTo>
                <a:lnTo>
                  <a:pt x="4010888" y="188976"/>
                </a:lnTo>
                <a:lnTo>
                  <a:pt x="4011904" y="187960"/>
                </a:lnTo>
                <a:lnTo>
                  <a:pt x="4012666" y="186055"/>
                </a:lnTo>
                <a:lnTo>
                  <a:pt x="4023118" y="157861"/>
                </a:lnTo>
                <a:lnTo>
                  <a:pt x="4025620" y="151130"/>
                </a:lnTo>
                <a:lnTo>
                  <a:pt x="4038968" y="114236"/>
                </a:lnTo>
                <a:lnTo>
                  <a:pt x="4044162" y="96520"/>
                </a:lnTo>
                <a:lnTo>
                  <a:pt x="4046829" y="89789"/>
                </a:lnTo>
                <a:lnTo>
                  <a:pt x="4048988" y="86487"/>
                </a:lnTo>
                <a:lnTo>
                  <a:pt x="4051274" y="83312"/>
                </a:lnTo>
                <a:lnTo>
                  <a:pt x="4054703" y="80645"/>
                </a:lnTo>
                <a:lnTo>
                  <a:pt x="4059275" y="78740"/>
                </a:lnTo>
                <a:lnTo>
                  <a:pt x="4062831" y="77089"/>
                </a:lnTo>
                <a:lnTo>
                  <a:pt x="4064736" y="75692"/>
                </a:lnTo>
                <a:lnTo>
                  <a:pt x="4064736" y="73279"/>
                </a:lnTo>
                <a:close/>
              </a:path>
              <a:path w="5478780" h="254635">
                <a:moveTo>
                  <a:pt x="4180814" y="116713"/>
                </a:moveTo>
                <a:lnTo>
                  <a:pt x="4159859" y="78727"/>
                </a:lnTo>
                <a:lnTo>
                  <a:pt x="4159859" y="95250"/>
                </a:lnTo>
                <a:lnTo>
                  <a:pt x="4159859" y="107696"/>
                </a:lnTo>
                <a:lnTo>
                  <a:pt x="4135729" y="116713"/>
                </a:lnTo>
                <a:lnTo>
                  <a:pt x="4127296" y="116674"/>
                </a:lnTo>
                <a:lnTo>
                  <a:pt x="4118749" y="116509"/>
                </a:lnTo>
                <a:lnTo>
                  <a:pt x="4110101" y="116243"/>
                </a:lnTo>
                <a:lnTo>
                  <a:pt x="4101312" y="115824"/>
                </a:lnTo>
                <a:lnTo>
                  <a:pt x="4103166" y="105613"/>
                </a:lnTo>
                <a:lnTo>
                  <a:pt x="4126966" y="74295"/>
                </a:lnTo>
                <a:lnTo>
                  <a:pt x="4140682" y="74295"/>
                </a:lnTo>
                <a:lnTo>
                  <a:pt x="4146778" y="77216"/>
                </a:lnTo>
                <a:lnTo>
                  <a:pt x="4151985" y="82804"/>
                </a:lnTo>
                <a:lnTo>
                  <a:pt x="4157192" y="88519"/>
                </a:lnTo>
                <a:lnTo>
                  <a:pt x="4159859" y="95250"/>
                </a:lnTo>
                <a:lnTo>
                  <a:pt x="4159859" y="78727"/>
                </a:lnTo>
                <a:lnTo>
                  <a:pt x="4132808" y="69596"/>
                </a:lnTo>
                <a:lnTo>
                  <a:pt x="4123131" y="70713"/>
                </a:lnTo>
                <a:lnTo>
                  <a:pt x="4088384" y="96901"/>
                </a:lnTo>
                <a:lnTo>
                  <a:pt x="4078706" y="131953"/>
                </a:lnTo>
                <a:lnTo>
                  <a:pt x="4079671" y="143891"/>
                </a:lnTo>
                <a:lnTo>
                  <a:pt x="4102633" y="180276"/>
                </a:lnTo>
                <a:lnTo>
                  <a:pt x="4132681" y="189484"/>
                </a:lnTo>
                <a:lnTo>
                  <a:pt x="4140200" y="189064"/>
                </a:lnTo>
                <a:lnTo>
                  <a:pt x="4147362" y="187807"/>
                </a:lnTo>
                <a:lnTo>
                  <a:pt x="4154157" y="185737"/>
                </a:lnTo>
                <a:lnTo>
                  <a:pt x="4160621" y="182880"/>
                </a:lnTo>
                <a:lnTo>
                  <a:pt x="4165955" y="180086"/>
                </a:lnTo>
                <a:lnTo>
                  <a:pt x="4168876" y="178562"/>
                </a:lnTo>
                <a:lnTo>
                  <a:pt x="4174845" y="173228"/>
                </a:lnTo>
                <a:lnTo>
                  <a:pt x="4178198" y="167005"/>
                </a:lnTo>
                <a:lnTo>
                  <a:pt x="4178135" y="164465"/>
                </a:lnTo>
                <a:lnTo>
                  <a:pt x="4177385" y="163322"/>
                </a:lnTo>
                <a:lnTo>
                  <a:pt x="4175226" y="163322"/>
                </a:lnTo>
                <a:lnTo>
                  <a:pt x="4173448" y="164465"/>
                </a:lnTo>
                <a:lnTo>
                  <a:pt x="4170781" y="167005"/>
                </a:lnTo>
                <a:lnTo>
                  <a:pt x="4163580" y="172694"/>
                </a:lnTo>
                <a:lnTo>
                  <a:pt x="4156113" y="176784"/>
                </a:lnTo>
                <a:lnTo>
                  <a:pt x="4148340" y="179260"/>
                </a:lnTo>
                <a:lnTo>
                  <a:pt x="4140301" y="180086"/>
                </a:lnTo>
                <a:lnTo>
                  <a:pt x="4132249" y="179235"/>
                </a:lnTo>
                <a:lnTo>
                  <a:pt x="4103636" y="151828"/>
                </a:lnTo>
                <a:lnTo>
                  <a:pt x="4100804" y="133985"/>
                </a:lnTo>
                <a:lnTo>
                  <a:pt x="4100931" y="127635"/>
                </a:lnTo>
                <a:lnTo>
                  <a:pt x="4101312" y="122936"/>
                </a:lnTo>
                <a:lnTo>
                  <a:pt x="4169511" y="121920"/>
                </a:lnTo>
                <a:lnTo>
                  <a:pt x="4175861" y="121920"/>
                </a:lnTo>
                <a:lnTo>
                  <a:pt x="4179417" y="121412"/>
                </a:lnTo>
                <a:lnTo>
                  <a:pt x="4179925" y="120523"/>
                </a:lnTo>
                <a:lnTo>
                  <a:pt x="4180560" y="119634"/>
                </a:lnTo>
                <a:lnTo>
                  <a:pt x="4180814" y="118237"/>
                </a:lnTo>
                <a:lnTo>
                  <a:pt x="4180814" y="116713"/>
                </a:lnTo>
                <a:close/>
              </a:path>
              <a:path w="5478780" h="254635">
                <a:moveTo>
                  <a:pt x="4293209" y="83058"/>
                </a:moveTo>
                <a:lnTo>
                  <a:pt x="4291304" y="78994"/>
                </a:lnTo>
                <a:lnTo>
                  <a:pt x="4287748" y="75311"/>
                </a:lnTo>
                <a:lnTo>
                  <a:pt x="4284065" y="71755"/>
                </a:lnTo>
                <a:lnTo>
                  <a:pt x="4279747" y="69977"/>
                </a:lnTo>
                <a:lnTo>
                  <a:pt x="4267555" y="69977"/>
                </a:lnTo>
                <a:lnTo>
                  <a:pt x="4235932" y="100584"/>
                </a:lnTo>
                <a:lnTo>
                  <a:pt x="4235424" y="90449"/>
                </a:lnTo>
                <a:lnTo>
                  <a:pt x="4234866" y="81661"/>
                </a:lnTo>
                <a:lnTo>
                  <a:pt x="4234396" y="75692"/>
                </a:lnTo>
                <a:lnTo>
                  <a:pt x="4233900" y="71120"/>
                </a:lnTo>
                <a:lnTo>
                  <a:pt x="4208881" y="72390"/>
                </a:lnTo>
                <a:lnTo>
                  <a:pt x="4201261" y="72898"/>
                </a:lnTo>
                <a:lnTo>
                  <a:pt x="4197070" y="73279"/>
                </a:lnTo>
                <a:lnTo>
                  <a:pt x="4196435" y="73787"/>
                </a:lnTo>
                <a:lnTo>
                  <a:pt x="4195800" y="74168"/>
                </a:lnTo>
                <a:lnTo>
                  <a:pt x="4195419" y="74803"/>
                </a:lnTo>
                <a:lnTo>
                  <a:pt x="4195419" y="77089"/>
                </a:lnTo>
                <a:lnTo>
                  <a:pt x="4197070" y="77978"/>
                </a:lnTo>
                <a:lnTo>
                  <a:pt x="4208246" y="78486"/>
                </a:lnTo>
                <a:lnTo>
                  <a:pt x="4212818" y="81661"/>
                </a:lnTo>
                <a:lnTo>
                  <a:pt x="4215739" y="121285"/>
                </a:lnTo>
                <a:lnTo>
                  <a:pt x="4215803" y="146431"/>
                </a:lnTo>
                <a:lnTo>
                  <a:pt x="4215727" y="154927"/>
                </a:lnTo>
                <a:lnTo>
                  <a:pt x="4203166" y="181737"/>
                </a:lnTo>
                <a:lnTo>
                  <a:pt x="4199102" y="181991"/>
                </a:lnTo>
                <a:lnTo>
                  <a:pt x="4197070" y="182753"/>
                </a:lnTo>
                <a:lnTo>
                  <a:pt x="4197070" y="185801"/>
                </a:lnTo>
                <a:lnTo>
                  <a:pt x="4198594" y="186563"/>
                </a:lnTo>
                <a:lnTo>
                  <a:pt x="4249394" y="186563"/>
                </a:lnTo>
                <a:lnTo>
                  <a:pt x="4251553" y="185547"/>
                </a:lnTo>
                <a:lnTo>
                  <a:pt x="4251553" y="182626"/>
                </a:lnTo>
                <a:lnTo>
                  <a:pt x="4250664" y="181991"/>
                </a:lnTo>
                <a:lnTo>
                  <a:pt x="4249013" y="181737"/>
                </a:lnTo>
                <a:lnTo>
                  <a:pt x="4243044" y="181102"/>
                </a:lnTo>
                <a:lnTo>
                  <a:pt x="4239361" y="179451"/>
                </a:lnTo>
                <a:lnTo>
                  <a:pt x="4235767" y="154927"/>
                </a:lnTo>
                <a:lnTo>
                  <a:pt x="4235831" y="133273"/>
                </a:lnTo>
                <a:lnTo>
                  <a:pt x="4252696" y="86741"/>
                </a:lnTo>
                <a:lnTo>
                  <a:pt x="4257268" y="84201"/>
                </a:lnTo>
                <a:lnTo>
                  <a:pt x="4266666" y="84201"/>
                </a:lnTo>
                <a:lnTo>
                  <a:pt x="4270476" y="87249"/>
                </a:lnTo>
                <a:lnTo>
                  <a:pt x="4273461" y="93370"/>
                </a:lnTo>
                <a:lnTo>
                  <a:pt x="4275810" y="98044"/>
                </a:lnTo>
                <a:lnTo>
                  <a:pt x="4278731" y="100457"/>
                </a:lnTo>
                <a:lnTo>
                  <a:pt x="4289526" y="100457"/>
                </a:lnTo>
                <a:lnTo>
                  <a:pt x="4293209" y="96139"/>
                </a:lnTo>
                <a:lnTo>
                  <a:pt x="4293209" y="84201"/>
                </a:lnTo>
                <a:lnTo>
                  <a:pt x="4293209" y="83058"/>
                </a:lnTo>
                <a:close/>
              </a:path>
              <a:path w="5478780" h="254635">
                <a:moveTo>
                  <a:pt x="4409414" y="116713"/>
                </a:moveTo>
                <a:lnTo>
                  <a:pt x="4388459" y="78727"/>
                </a:lnTo>
                <a:lnTo>
                  <a:pt x="4388459" y="95250"/>
                </a:lnTo>
                <a:lnTo>
                  <a:pt x="4388459" y="107696"/>
                </a:lnTo>
                <a:lnTo>
                  <a:pt x="4364329" y="116713"/>
                </a:lnTo>
                <a:lnTo>
                  <a:pt x="4355897" y="116674"/>
                </a:lnTo>
                <a:lnTo>
                  <a:pt x="4347349" y="116509"/>
                </a:lnTo>
                <a:lnTo>
                  <a:pt x="4338701" y="116243"/>
                </a:lnTo>
                <a:lnTo>
                  <a:pt x="4329912" y="115824"/>
                </a:lnTo>
                <a:lnTo>
                  <a:pt x="4331767" y="105613"/>
                </a:lnTo>
                <a:lnTo>
                  <a:pt x="4355566" y="74295"/>
                </a:lnTo>
                <a:lnTo>
                  <a:pt x="4369282" y="74295"/>
                </a:lnTo>
                <a:lnTo>
                  <a:pt x="4375378" y="77216"/>
                </a:lnTo>
                <a:lnTo>
                  <a:pt x="4380585" y="82804"/>
                </a:lnTo>
                <a:lnTo>
                  <a:pt x="4385792" y="88519"/>
                </a:lnTo>
                <a:lnTo>
                  <a:pt x="4388459" y="95250"/>
                </a:lnTo>
                <a:lnTo>
                  <a:pt x="4388459" y="78727"/>
                </a:lnTo>
                <a:lnTo>
                  <a:pt x="4361408" y="69596"/>
                </a:lnTo>
                <a:lnTo>
                  <a:pt x="4351731" y="70713"/>
                </a:lnTo>
                <a:lnTo>
                  <a:pt x="4316984" y="96901"/>
                </a:lnTo>
                <a:lnTo>
                  <a:pt x="4307306" y="131953"/>
                </a:lnTo>
                <a:lnTo>
                  <a:pt x="4308272" y="143891"/>
                </a:lnTo>
                <a:lnTo>
                  <a:pt x="4331233" y="180276"/>
                </a:lnTo>
                <a:lnTo>
                  <a:pt x="4361281" y="189484"/>
                </a:lnTo>
                <a:lnTo>
                  <a:pt x="4368800" y="189064"/>
                </a:lnTo>
                <a:lnTo>
                  <a:pt x="4375963" y="187807"/>
                </a:lnTo>
                <a:lnTo>
                  <a:pt x="4382757" y="185737"/>
                </a:lnTo>
                <a:lnTo>
                  <a:pt x="4389221" y="182880"/>
                </a:lnTo>
                <a:lnTo>
                  <a:pt x="4394555" y="180086"/>
                </a:lnTo>
                <a:lnTo>
                  <a:pt x="4397476" y="178562"/>
                </a:lnTo>
                <a:lnTo>
                  <a:pt x="4403445" y="173228"/>
                </a:lnTo>
                <a:lnTo>
                  <a:pt x="4406798" y="167005"/>
                </a:lnTo>
                <a:lnTo>
                  <a:pt x="4406735" y="164465"/>
                </a:lnTo>
                <a:lnTo>
                  <a:pt x="4405985" y="163322"/>
                </a:lnTo>
                <a:lnTo>
                  <a:pt x="4403826" y="163322"/>
                </a:lnTo>
                <a:lnTo>
                  <a:pt x="4402048" y="164465"/>
                </a:lnTo>
                <a:lnTo>
                  <a:pt x="4399381" y="167005"/>
                </a:lnTo>
                <a:lnTo>
                  <a:pt x="4392180" y="172694"/>
                </a:lnTo>
                <a:lnTo>
                  <a:pt x="4384713" y="176784"/>
                </a:lnTo>
                <a:lnTo>
                  <a:pt x="4376940" y="179260"/>
                </a:lnTo>
                <a:lnTo>
                  <a:pt x="4368901" y="180086"/>
                </a:lnTo>
                <a:lnTo>
                  <a:pt x="4360850" y="179235"/>
                </a:lnTo>
                <a:lnTo>
                  <a:pt x="4332236" y="151828"/>
                </a:lnTo>
                <a:lnTo>
                  <a:pt x="4329404" y="133985"/>
                </a:lnTo>
                <a:lnTo>
                  <a:pt x="4329531" y="127635"/>
                </a:lnTo>
                <a:lnTo>
                  <a:pt x="4329912" y="122936"/>
                </a:lnTo>
                <a:lnTo>
                  <a:pt x="4398111" y="121920"/>
                </a:lnTo>
                <a:lnTo>
                  <a:pt x="4404461" y="121920"/>
                </a:lnTo>
                <a:lnTo>
                  <a:pt x="4408017" y="121412"/>
                </a:lnTo>
                <a:lnTo>
                  <a:pt x="4408525" y="120523"/>
                </a:lnTo>
                <a:lnTo>
                  <a:pt x="4409160" y="119634"/>
                </a:lnTo>
                <a:lnTo>
                  <a:pt x="4409414" y="118237"/>
                </a:lnTo>
                <a:lnTo>
                  <a:pt x="4409414" y="116713"/>
                </a:lnTo>
                <a:close/>
              </a:path>
              <a:path w="5478780" h="254635">
                <a:moveTo>
                  <a:pt x="4620488" y="183388"/>
                </a:moveTo>
                <a:lnTo>
                  <a:pt x="4618964" y="182499"/>
                </a:lnTo>
                <a:lnTo>
                  <a:pt x="4607280" y="180340"/>
                </a:lnTo>
                <a:lnTo>
                  <a:pt x="4602962" y="174879"/>
                </a:lnTo>
                <a:lnTo>
                  <a:pt x="4603000" y="161798"/>
                </a:lnTo>
                <a:lnTo>
                  <a:pt x="4603839" y="89916"/>
                </a:lnTo>
                <a:lnTo>
                  <a:pt x="4603966" y="79349"/>
                </a:lnTo>
                <a:lnTo>
                  <a:pt x="4603851" y="127"/>
                </a:lnTo>
                <a:lnTo>
                  <a:pt x="4573879" y="762"/>
                </a:lnTo>
                <a:lnTo>
                  <a:pt x="4569688" y="762"/>
                </a:lnTo>
                <a:lnTo>
                  <a:pt x="4567529" y="1651"/>
                </a:lnTo>
                <a:lnTo>
                  <a:pt x="4567529" y="4445"/>
                </a:lnTo>
                <a:lnTo>
                  <a:pt x="4569180" y="5334"/>
                </a:lnTo>
                <a:lnTo>
                  <a:pt x="4572482" y="5842"/>
                </a:lnTo>
                <a:lnTo>
                  <a:pt x="4577943" y="6477"/>
                </a:lnTo>
                <a:lnTo>
                  <a:pt x="4581245" y="8382"/>
                </a:lnTo>
                <a:lnTo>
                  <a:pt x="4584878" y="66865"/>
                </a:lnTo>
                <a:lnTo>
                  <a:pt x="4584776" y="72009"/>
                </a:lnTo>
                <a:lnTo>
                  <a:pt x="4584674" y="75717"/>
                </a:lnTo>
                <a:lnTo>
                  <a:pt x="4584674" y="122174"/>
                </a:lnTo>
                <a:lnTo>
                  <a:pt x="4578566" y="160401"/>
                </a:lnTo>
                <a:lnTo>
                  <a:pt x="4551400" y="180213"/>
                </a:lnTo>
                <a:lnTo>
                  <a:pt x="4543653" y="180213"/>
                </a:lnTo>
                <a:lnTo>
                  <a:pt x="4520768" y="142240"/>
                </a:lnTo>
                <a:lnTo>
                  <a:pt x="4520158" y="129667"/>
                </a:lnTo>
                <a:lnTo>
                  <a:pt x="4520654" y="117081"/>
                </a:lnTo>
                <a:lnTo>
                  <a:pt x="4538789" y="79349"/>
                </a:lnTo>
                <a:lnTo>
                  <a:pt x="4553178" y="75946"/>
                </a:lnTo>
                <a:lnTo>
                  <a:pt x="4560582" y="76682"/>
                </a:lnTo>
                <a:lnTo>
                  <a:pt x="4584166" y="111302"/>
                </a:lnTo>
                <a:lnTo>
                  <a:pt x="4584674" y="122174"/>
                </a:lnTo>
                <a:lnTo>
                  <a:pt x="4584674" y="75717"/>
                </a:lnTo>
                <a:lnTo>
                  <a:pt x="4584535" y="80810"/>
                </a:lnTo>
                <a:lnTo>
                  <a:pt x="4584166" y="89916"/>
                </a:lnTo>
                <a:lnTo>
                  <a:pt x="4580610" y="83312"/>
                </a:lnTo>
                <a:lnTo>
                  <a:pt x="4576165" y="78486"/>
                </a:lnTo>
                <a:lnTo>
                  <a:pt x="4571860" y="75946"/>
                </a:lnTo>
                <a:lnTo>
                  <a:pt x="4565116" y="72009"/>
                </a:lnTo>
                <a:lnTo>
                  <a:pt x="4558512" y="70358"/>
                </a:lnTo>
                <a:lnTo>
                  <a:pt x="4550892" y="70358"/>
                </a:lnTo>
                <a:lnTo>
                  <a:pt x="4512538" y="88900"/>
                </a:lnTo>
                <a:lnTo>
                  <a:pt x="4496917" y="132588"/>
                </a:lnTo>
                <a:lnTo>
                  <a:pt x="4497959" y="144881"/>
                </a:lnTo>
                <a:lnTo>
                  <a:pt x="4521962" y="180403"/>
                </a:lnTo>
                <a:lnTo>
                  <a:pt x="4546574" y="188976"/>
                </a:lnTo>
                <a:lnTo>
                  <a:pt x="4554194" y="188976"/>
                </a:lnTo>
                <a:lnTo>
                  <a:pt x="4561052" y="186690"/>
                </a:lnTo>
                <a:lnTo>
                  <a:pt x="4567402" y="182245"/>
                </a:lnTo>
                <a:lnTo>
                  <a:pt x="4569790" y="180213"/>
                </a:lnTo>
                <a:lnTo>
                  <a:pt x="4571949" y="178396"/>
                </a:lnTo>
                <a:lnTo>
                  <a:pt x="4576254" y="173697"/>
                </a:lnTo>
                <a:lnTo>
                  <a:pt x="4580331" y="168160"/>
                </a:lnTo>
                <a:lnTo>
                  <a:pt x="4584166" y="161798"/>
                </a:lnTo>
                <a:lnTo>
                  <a:pt x="4583785" y="167513"/>
                </a:lnTo>
                <a:lnTo>
                  <a:pt x="4583709" y="179438"/>
                </a:lnTo>
                <a:lnTo>
                  <a:pt x="4583836" y="182245"/>
                </a:lnTo>
                <a:lnTo>
                  <a:pt x="4584166" y="186944"/>
                </a:lnTo>
                <a:lnTo>
                  <a:pt x="4595215" y="187198"/>
                </a:lnTo>
                <a:lnTo>
                  <a:pt x="4611852" y="187198"/>
                </a:lnTo>
                <a:lnTo>
                  <a:pt x="4617821" y="187071"/>
                </a:lnTo>
                <a:lnTo>
                  <a:pt x="4618964" y="186817"/>
                </a:lnTo>
                <a:lnTo>
                  <a:pt x="4619980" y="186563"/>
                </a:lnTo>
                <a:lnTo>
                  <a:pt x="4620488" y="185928"/>
                </a:lnTo>
                <a:lnTo>
                  <a:pt x="4620488" y="183388"/>
                </a:lnTo>
                <a:close/>
              </a:path>
              <a:path w="5478780" h="254635">
                <a:moveTo>
                  <a:pt x="4740122" y="116713"/>
                </a:moveTo>
                <a:lnTo>
                  <a:pt x="4719167" y="78727"/>
                </a:lnTo>
                <a:lnTo>
                  <a:pt x="4719167" y="95250"/>
                </a:lnTo>
                <a:lnTo>
                  <a:pt x="4719167" y="107696"/>
                </a:lnTo>
                <a:lnTo>
                  <a:pt x="4695037" y="116713"/>
                </a:lnTo>
                <a:lnTo>
                  <a:pt x="4686605" y="116674"/>
                </a:lnTo>
                <a:lnTo>
                  <a:pt x="4678057" y="116509"/>
                </a:lnTo>
                <a:lnTo>
                  <a:pt x="4669409" y="116243"/>
                </a:lnTo>
                <a:lnTo>
                  <a:pt x="4660620" y="115824"/>
                </a:lnTo>
                <a:lnTo>
                  <a:pt x="4662475" y="105613"/>
                </a:lnTo>
                <a:lnTo>
                  <a:pt x="4686274" y="74295"/>
                </a:lnTo>
                <a:lnTo>
                  <a:pt x="4699990" y="74295"/>
                </a:lnTo>
                <a:lnTo>
                  <a:pt x="4706086" y="77216"/>
                </a:lnTo>
                <a:lnTo>
                  <a:pt x="4711293" y="82804"/>
                </a:lnTo>
                <a:lnTo>
                  <a:pt x="4716500" y="88519"/>
                </a:lnTo>
                <a:lnTo>
                  <a:pt x="4719167" y="95250"/>
                </a:lnTo>
                <a:lnTo>
                  <a:pt x="4719167" y="78727"/>
                </a:lnTo>
                <a:lnTo>
                  <a:pt x="4692116" y="69596"/>
                </a:lnTo>
                <a:lnTo>
                  <a:pt x="4682439" y="70713"/>
                </a:lnTo>
                <a:lnTo>
                  <a:pt x="4647692" y="96901"/>
                </a:lnTo>
                <a:lnTo>
                  <a:pt x="4638014" y="131953"/>
                </a:lnTo>
                <a:lnTo>
                  <a:pt x="4638980" y="143891"/>
                </a:lnTo>
                <a:lnTo>
                  <a:pt x="4661941" y="180276"/>
                </a:lnTo>
                <a:lnTo>
                  <a:pt x="4691989" y="189484"/>
                </a:lnTo>
                <a:lnTo>
                  <a:pt x="4699508" y="189064"/>
                </a:lnTo>
                <a:lnTo>
                  <a:pt x="4706671" y="187807"/>
                </a:lnTo>
                <a:lnTo>
                  <a:pt x="4713465" y="185737"/>
                </a:lnTo>
                <a:lnTo>
                  <a:pt x="4719929" y="182880"/>
                </a:lnTo>
                <a:lnTo>
                  <a:pt x="4725263" y="180086"/>
                </a:lnTo>
                <a:lnTo>
                  <a:pt x="4728184" y="178562"/>
                </a:lnTo>
                <a:lnTo>
                  <a:pt x="4734153" y="173228"/>
                </a:lnTo>
                <a:lnTo>
                  <a:pt x="4737506" y="167005"/>
                </a:lnTo>
                <a:lnTo>
                  <a:pt x="4737443" y="164465"/>
                </a:lnTo>
                <a:lnTo>
                  <a:pt x="4736693" y="163322"/>
                </a:lnTo>
                <a:lnTo>
                  <a:pt x="4734534" y="163322"/>
                </a:lnTo>
                <a:lnTo>
                  <a:pt x="4732756" y="164465"/>
                </a:lnTo>
                <a:lnTo>
                  <a:pt x="4730089" y="167005"/>
                </a:lnTo>
                <a:lnTo>
                  <a:pt x="4722888" y="172694"/>
                </a:lnTo>
                <a:lnTo>
                  <a:pt x="4715408" y="176784"/>
                </a:lnTo>
                <a:lnTo>
                  <a:pt x="4707648" y="179260"/>
                </a:lnTo>
                <a:lnTo>
                  <a:pt x="4699609" y="180086"/>
                </a:lnTo>
                <a:lnTo>
                  <a:pt x="4691558" y="179235"/>
                </a:lnTo>
                <a:lnTo>
                  <a:pt x="4662944" y="151828"/>
                </a:lnTo>
                <a:lnTo>
                  <a:pt x="4660112" y="133985"/>
                </a:lnTo>
                <a:lnTo>
                  <a:pt x="4660239" y="127635"/>
                </a:lnTo>
                <a:lnTo>
                  <a:pt x="4660620" y="122936"/>
                </a:lnTo>
                <a:lnTo>
                  <a:pt x="4728819" y="121920"/>
                </a:lnTo>
                <a:lnTo>
                  <a:pt x="4735169" y="121920"/>
                </a:lnTo>
                <a:lnTo>
                  <a:pt x="4738725" y="121412"/>
                </a:lnTo>
                <a:lnTo>
                  <a:pt x="4739233" y="120523"/>
                </a:lnTo>
                <a:lnTo>
                  <a:pt x="4739868" y="119634"/>
                </a:lnTo>
                <a:lnTo>
                  <a:pt x="4740122" y="118237"/>
                </a:lnTo>
                <a:lnTo>
                  <a:pt x="4740122" y="116713"/>
                </a:lnTo>
                <a:close/>
              </a:path>
              <a:path w="5478780" h="254635">
                <a:moveTo>
                  <a:pt x="4839944" y="170688"/>
                </a:moveTo>
                <a:lnTo>
                  <a:pt x="4839436" y="170053"/>
                </a:lnTo>
                <a:lnTo>
                  <a:pt x="4837785" y="170053"/>
                </a:lnTo>
                <a:lnTo>
                  <a:pt x="4836515" y="170688"/>
                </a:lnTo>
                <a:lnTo>
                  <a:pt x="4834356" y="171958"/>
                </a:lnTo>
                <a:lnTo>
                  <a:pt x="4828514" y="175514"/>
                </a:lnTo>
                <a:lnTo>
                  <a:pt x="4823180" y="177292"/>
                </a:lnTo>
                <a:lnTo>
                  <a:pt x="4811750" y="177292"/>
                </a:lnTo>
                <a:lnTo>
                  <a:pt x="4806670" y="175006"/>
                </a:lnTo>
                <a:lnTo>
                  <a:pt x="4797780" y="141351"/>
                </a:lnTo>
                <a:lnTo>
                  <a:pt x="4797895" y="126733"/>
                </a:lnTo>
                <a:lnTo>
                  <a:pt x="4799685" y="82169"/>
                </a:lnTo>
                <a:lnTo>
                  <a:pt x="4835372" y="80010"/>
                </a:lnTo>
                <a:lnTo>
                  <a:pt x="4836642" y="78994"/>
                </a:lnTo>
                <a:lnTo>
                  <a:pt x="4837239" y="76454"/>
                </a:lnTo>
                <a:lnTo>
                  <a:pt x="4837328" y="74422"/>
                </a:lnTo>
                <a:lnTo>
                  <a:pt x="4837404" y="72136"/>
                </a:lnTo>
                <a:lnTo>
                  <a:pt x="4837150" y="70993"/>
                </a:lnTo>
                <a:lnTo>
                  <a:pt x="4836642" y="70866"/>
                </a:lnTo>
                <a:lnTo>
                  <a:pt x="4834610" y="70358"/>
                </a:lnTo>
                <a:lnTo>
                  <a:pt x="4829530" y="70358"/>
                </a:lnTo>
                <a:lnTo>
                  <a:pt x="4799685" y="70866"/>
                </a:lnTo>
                <a:lnTo>
                  <a:pt x="4799685" y="40894"/>
                </a:lnTo>
                <a:lnTo>
                  <a:pt x="4799939" y="37465"/>
                </a:lnTo>
                <a:lnTo>
                  <a:pt x="4800066" y="32258"/>
                </a:lnTo>
                <a:lnTo>
                  <a:pt x="4799177" y="30988"/>
                </a:lnTo>
                <a:lnTo>
                  <a:pt x="4795875" y="30988"/>
                </a:lnTo>
                <a:lnTo>
                  <a:pt x="4794859" y="32639"/>
                </a:lnTo>
                <a:lnTo>
                  <a:pt x="4794478" y="35814"/>
                </a:lnTo>
                <a:lnTo>
                  <a:pt x="4792713" y="44348"/>
                </a:lnTo>
                <a:lnTo>
                  <a:pt x="4764125" y="74422"/>
                </a:lnTo>
                <a:lnTo>
                  <a:pt x="4758156" y="76454"/>
                </a:lnTo>
                <a:lnTo>
                  <a:pt x="4757013" y="77343"/>
                </a:lnTo>
                <a:lnTo>
                  <a:pt x="4757013" y="79883"/>
                </a:lnTo>
                <a:lnTo>
                  <a:pt x="4758029" y="80518"/>
                </a:lnTo>
                <a:lnTo>
                  <a:pt x="4780508" y="81915"/>
                </a:lnTo>
                <a:lnTo>
                  <a:pt x="4781143" y="82169"/>
                </a:lnTo>
                <a:lnTo>
                  <a:pt x="4780064" y="104686"/>
                </a:lnTo>
                <a:lnTo>
                  <a:pt x="4779315" y="123621"/>
                </a:lnTo>
                <a:lnTo>
                  <a:pt x="4778870" y="139026"/>
                </a:lnTo>
                <a:lnTo>
                  <a:pt x="4778756" y="151549"/>
                </a:lnTo>
                <a:lnTo>
                  <a:pt x="4779149" y="159893"/>
                </a:lnTo>
                <a:lnTo>
                  <a:pt x="4797272" y="189484"/>
                </a:lnTo>
                <a:lnTo>
                  <a:pt x="4815941" y="189484"/>
                </a:lnTo>
                <a:lnTo>
                  <a:pt x="4823815" y="187071"/>
                </a:lnTo>
                <a:lnTo>
                  <a:pt x="4836769" y="177673"/>
                </a:lnTo>
                <a:lnTo>
                  <a:pt x="4837100" y="177292"/>
                </a:lnTo>
                <a:lnTo>
                  <a:pt x="4839944" y="174117"/>
                </a:lnTo>
                <a:lnTo>
                  <a:pt x="4839944" y="170688"/>
                </a:lnTo>
                <a:close/>
              </a:path>
              <a:path w="5478780" h="254635">
                <a:moveTo>
                  <a:pt x="4955006" y="116713"/>
                </a:moveTo>
                <a:lnTo>
                  <a:pt x="4934051" y="78727"/>
                </a:lnTo>
                <a:lnTo>
                  <a:pt x="4934051" y="95250"/>
                </a:lnTo>
                <a:lnTo>
                  <a:pt x="4934051" y="107696"/>
                </a:lnTo>
                <a:lnTo>
                  <a:pt x="4909921" y="116713"/>
                </a:lnTo>
                <a:lnTo>
                  <a:pt x="4901489" y="116674"/>
                </a:lnTo>
                <a:lnTo>
                  <a:pt x="4892941" y="116509"/>
                </a:lnTo>
                <a:lnTo>
                  <a:pt x="4884293" y="116243"/>
                </a:lnTo>
                <a:lnTo>
                  <a:pt x="4875504" y="115824"/>
                </a:lnTo>
                <a:lnTo>
                  <a:pt x="4877359" y="105613"/>
                </a:lnTo>
                <a:lnTo>
                  <a:pt x="4901158" y="74295"/>
                </a:lnTo>
                <a:lnTo>
                  <a:pt x="4914874" y="74295"/>
                </a:lnTo>
                <a:lnTo>
                  <a:pt x="4920970" y="77216"/>
                </a:lnTo>
                <a:lnTo>
                  <a:pt x="4926177" y="82804"/>
                </a:lnTo>
                <a:lnTo>
                  <a:pt x="4931384" y="88519"/>
                </a:lnTo>
                <a:lnTo>
                  <a:pt x="4934051" y="95250"/>
                </a:lnTo>
                <a:lnTo>
                  <a:pt x="4934051" y="78727"/>
                </a:lnTo>
                <a:lnTo>
                  <a:pt x="4907000" y="69596"/>
                </a:lnTo>
                <a:lnTo>
                  <a:pt x="4897323" y="70713"/>
                </a:lnTo>
                <a:lnTo>
                  <a:pt x="4862576" y="96901"/>
                </a:lnTo>
                <a:lnTo>
                  <a:pt x="4852898" y="131953"/>
                </a:lnTo>
                <a:lnTo>
                  <a:pt x="4853864" y="143891"/>
                </a:lnTo>
                <a:lnTo>
                  <a:pt x="4876825" y="180276"/>
                </a:lnTo>
                <a:lnTo>
                  <a:pt x="4906873" y="189484"/>
                </a:lnTo>
                <a:lnTo>
                  <a:pt x="4914392" y="189064"/>
                </a:lnTo>
                <a:lnTo>
                  <a:pt x="4921555" y="187807"/>
                </a:lnTo>
                <a:lnTo>
                  <a:pt x="4928349" y="185737"/>
                </a:lnTo>
                <a:lnTo>
                  <a:pt x="4934813" y="182880"/>
                </a:lnTo>
                <a:lnTo>
                  <a:pt x="4940147" y="180086"/>
                </a:lnTo>
                <a:lnTo>
                  <a:pt x="4943068" y="178562"/>
                </a:lnTo>
                <a:lnTo>
                  <a:pt x="4949037" y="173228"/>
                </a:lnTo>
                <a:lnTo>
                  <a:pt x="4952390" y="167005"/>
                </a:lnTo>
                <a:lnTo>
                  <a:pt x="4952327" y="164465"/>
                </a:lnTo>
                <a:lnTo>
                  <a:pt x="4951577" y="163322"/>
                </a:lnTo>
                <a:lnTo>
                  <a:pt x="4949418" y="163322"/>
                </a:lnTo>
                <a:lnTo>
                  <a:pt x="4947640" y="164465"/>
                </a:lnTo>
                <a:lnTo>
                  <a:pt x="4944973" y="167005"/>
                </a:lnTo>
                <a:lnTo>
                  <a:pt x="4937772" y="172694"/>
                </a:lnTo>
                <a:lnTo>
                  <a:pt x="4930305" y="176784"/>
                </a:lnTo>
                <a:lnTo>
                  <a:pt x="4922532" y="179260"/>
                </a:lnTo>
                <a:lnTo>
                  <a:pt x="4914493" y="180086"/>
                </a:lnTo>
                <a:lnTo>
                  <a:pt x="4906442" y="179235"/>
                </a:lnTo>
                <a:lnTo>
                  <a:pt x="4877828" y="151828"/>
                </a:lnTo>
                <a:lnTo>
                  <a:pt x="4874996" y="133985"/>
                </a:lnTo>
                <a:lnTo>
                  <a:pt x="4875123" y="127635"/>
                </a:lnTo>
                <a:lnTo>
                  <a:pt x="4875504" y="122936"/>
                </a:lnTo>
                <a:lnTo>
                  <a:pt x="4943703" y="121920"/>
                </a:lnTo>
                <a:lnTo>
                  <a:pt x="4950053" y="121920"/>
                </a:lnTo>
                <a:lnTo>
                  <a:pt x="4953609" y="121412"/>
                </a:lnTo>
                <a:lnTo>
                  <a:pt x="4954117" y="120523"/>
                </a:lnTo>
                <a:lnTo>
                  <a:pt x="4954752" y="119634"/>
                </a:lnTo>
                <a:lnTo>
                  <a:pt x="4955006" y="118237"/>
                </a:lnTo>
                <a:lnTo>
                  <a:pt x="4955006" y="116713"/>
                </a:lnTo>
                <a:close/>
              </a:path>
              <a:path w="5478780" h="254635">
                <a:moveTo>
                  <a:pt x="5070068" y="150241"/>
                </a:moveTo>
                <a:lnTo>
                  <a:pt x="5069306" y="149352"/>
                </a:lnTo>
                <a:lnTo>
                  <a:pt x="5066131" y="149352"/>
                </a:lnTo>
                <a:lnTo>
                  <a:pt x="5065115" y="150749"/>
                </a:lnTo>
                <a:lnTo>
                  <a:pt x="5064607" y="153289"/>
                </a:lnTo>
                <a:lnTo>
                  <a:pt x="5063591" y="161036"/>
                </a:lnTo>
                <a:lnTo>
                  <a:pt x="5059781" y="167640"/>
                </a:lnTo>
                <a:lnTo>
                  <a:pt x="5053304" y="172974"/>
                </a:lnTo>
                <a:lnTo>
                  <a:pt x="5046827" y="178435"/>
                </a:lnTo>
                <a:lnTo>
                  <a:pt x="5040096" y="181102"/>
                </a:lnTo>
                <a:lnTo>
                  <a:pt x="5033111" y="181102"/>
                </a:lnTo>
                <a:lnTo>
                  <a:pt x="5025390" y="180098"/>
                </a:lnTo>
                <a:lnTo>
                  <a:pt x="4997335" y="146291"/>
                </a:lnTo>
                <a:lnTo>
                  <a:pt x="4994503" y="123063"/>
                </a:lnTo>
                <a:lnTo>
                  <a:pt x="4994999" y="112661"/>
                </a:lnTo>
                <a:lnTo>
                  <a:pt x="5012537" y="77698"/>
                </a:lnTo>
                <a:lnTo>
                  <a:pt x="5026253" y="74295"/>
                </a:lnTo>
                <a:lnTo>
                  <a:pt x="5033480" y="75488"/>
                </a:lnTo>
                <a:lnTo>
                  <a:pt x="5039563" y="79032"/>
                </a:lnTo>
                <a:lnTo>
                  <a:pt x="5044478" y="84912"/>
                </a:lnTo>
                <a:lnTo>
                  <a:pt x="5048224" y="93091"/>
                </a:lnTo>
                <a:lnTo>
                  <a:pt x="5050891" y="101346"/>
                </a:lnTo>
                <a:lnTo>
                  <a:pt x="5054828" y="105410"/>
                </a:lnTo>
                <a:lnTo>
                  <a:pt x="5068417" y="87503"/>
                </a:lnTo>
                <a:lnTo>
                  <a:pt x="5063972" y="81407"/>
                </a:lnTo>
                <a:lnTo>
                  <a:pt x="5026380" y="69342"/>
                </a:lnTo>
                <a:lnTo>
                  <a:pt x="5015293" y="70510"/>
                </a:lnTo>
                <a:lnTo>
                  <a:pt x="4980381" y="97739"/>
                </a:lnTo>
                <a:lnTo>
                  <a:pt x="4971389" y="131572"/>
                </a:lnTo>
                <a:lnTo>
                  <a:pt x="4972342" y="142582"/>
                </a:lnTo>
                <a:lnTo>
                  <a:pt x="4994897" y="178955"/>
                </a:lnTo>
                <a:lnTo>
                  <a:pt x="5024729" y="188595"/>
                </a:lnTo>
                <a:lnTo>
                  <a:pt x="5034559" y="187871"/>
                </a:lnTo>
                <a:lnTo>
                  <a:pt x="5043322" y="185661"/>
                </a:lnTo>
                <a:lnTo>
                  <a:pt x="5051044" y="182016"/>
                </a:lnTo>
                <a:lnTo>
                  <a:pt x="5052238" y="181102"/>
                </a:lnTo>
                <a:lnTo>
                  <a:pt x="5057749" y="176911"/>
                </a:lnTo>
                <a:lnTo>
                  <a:pt x="5063147" y="170942"/>
                </a:lnTo>
                <a:lnTo>
                  <a:pt x="5066995" y="164782"/>
                </a:lnTo>
                <a:lnTo>
                  <a:pt x="5069294" y="158445"/>
                </a:lnTo>
                <a:lnTo>
                  <a:pt x="5069941" y="152895"/>
                </a:lnTo>
                <a:lnTo>
                  <a:pt x="5070068" y="150241"/>
                </a:lnTo>
                <a:close/>
              </a:path>
              <a:path w="5478780" h="254635">
                <a:moveTo>
                  <a:pt x="5170652" y="170688"/>
                </a:moveTo>
                <a:lnTo>
                  <a:pt x="5170144" y="170053"/>
                </a:lnTo>
                <a:lnTo>
                  <a:pt x="5168493" y="170053"/>
                </a:lnTo>
                <a:lnTo>
                  <a:pt x="5167223" y="170688"/>
                </a:lnTo>
                <a:lnTo>
                  <a:pt x="5165064" y="171958"/>
                </a:lnTo>
                <a:lnTo>
                  <a:pt x="5159222" y="175514"/>
                </a:lnTo>
                <a:lnTo>
                  <a:pt x="5153888" y="177292"/>
                </a:lnTo>
                <a:lnTo>
                  <a:pt x="5142458" y="177292"/>
                </a:lnTo>
                <a:lnTo>
                  <a:pt x="5137378" y="175006"/>
                </a:lnTo>
                <a:lnTo>
                  <a:pt x="5128488" y="141351"/>
                </a:lnTo>
                <a:lnTo>
                  <a:pt x="5128603" y="126733"/>
                </a:lnTo>
                <a:lnTo>
                  <a:pt x="5130393" y="82169"/>
                </a:lnTo>
                <a:lnTo>
                  <a:pt x="5166080" y="80010"/>
                </a:lnTo>
                <a:lnTo>
                  <a:pt x="5167350" y="78994"/>
                </a:lnTo>
                <a:lnTo>
                  <a:pt x="5167947" y="76454"/>
                </a:lnTo>
                <a:lnTo>
                  <a:pt x="5168036" y="74422"/>
                </a:lnTo>
                <a:lnTo>
                  <a:pt x="5168112" y="72136"/>
                </a:lnTo>
                <a:lnTo>
                  <a:pt x="5167858" y="70993"/>
                </a:lnTo>
                <a:lnTo>
                  <a:pt x="5167350" y="70866"/>
                </a:lnTo>
                <a:lnTo>
                  <a:pt x="5165318" y="70358"/>
                </a:lnTo>
                <a:lnTo>
                  <a:pt x="5160238" y="70358"/>
                </a:lnTo>
                <a:lnTo>
                  <a:pt x="5130393" y="70866"/>
                </a:lnTo>
                <a:lnTo>
                  <a:pt x="5130393" y="40894"/>
                </a:lnTo>
                <a:lnTo>
                  <a:pt x="5130647" y="37465"/>
                </a:lnTo>
                <a:lnTo>
                  <a:pt x="5130774" y="32258"/>
                </a:lnTo>
                <a:lnTo>
                  <a:pt x="5129885" y="30988"/>
                </a:lnTo>
                <a:lnTo>
                  <a:pt x="5126583" y="30988"/>
                </a:lnTo>
                <a:lnTo>
                  <a:pt x="5125567" y="32639"/>
                </a:lnTo>
                <a:lnTo>
                  <a:pt x="5125186" y="35814"/>
                </a:lnTo>
                <a:lnTo>
                  <a:pt x="5123421" y="44348"/>
                </a:lnTo>
                <a:lnTo>
                  <a:pt x="5094833" y="74422"/>
                </a:lnTo>
                <a:lnTo>
                  <a:pt x="5088864" y="76454"/>
                </a:lnTo>
                <a:lnTo>
                  <a:pt x="5087721" y="77343"/>
                </a:lnTo>
                <a:lnTo>
                  <a:pt x="5087721" y="79883"/>
                </a:lnTo>
                <a:lnTo>
                  <a:pt x="5088737" y="80518"/>
                </a:lnTo>
                <a:lnTo>
                  <a:pt x="5111216" y="81915"/>
                </a:lnTo>
                <a:lnTo>
                  <a:pt x="5111851" y="82169"/>
                </a:lnTo>
                <a:lnTo>
                  <a:pt x="5110772" y="104686"/>
                </a:lnTo>
                <a:lnTo>
                  <a:pt x="5110023" y="123621"/>
                </a:lnTo>
                <a:lnTo>
                  <a:pt x="5109578" y="139026"/>
                </a:lnTo>
                <a:lnTo>
                  <a:pt x="5109464" y="151549"/>
                </a:lnTo>
                <a:lnTo>
                  <a:pt x="5109857" y="159893"/>
                </a:lnTo>
                <a:lnTo>
                  <a:pt x="5127980" y="189484"/>
                </a:lnTo>
                <a:lnTo>
                  <a:pt x="5146649" y="189484"/>
                </a:lnTo>
                <a:lnTo>
                  <a:pt x="5154523" y="187071"/>
                </a:lnTo>
                <a:lnTo>
                  <a:pt x="5167477" y="177673"/>
                </a:lnTo>
                <a:lnTo>
                  <a:pt x="5167808" y="177292"/>
                </a:lnTo>
                <a:lnTo>
                  <a:pt x="5170652" y="174117"/>
                </a:lnTo>
                <a:lnTo>
                  <a:pt x="5170652" y="170688"/>
                </a:lnTo>
                <a:close/>
              </a:path>
              <a:path w="5478780" h="254635">
                <a:moveTo>
                  <a:pt x="5285714" y="116713"/>
                </a:moveTo>
                <a:lnTo>
                  <a:pt x="5264759" y="78727"/>
                </a:lnTo>
                <a:lnTo>
                  <a:pt x="5264759" y="95250"/>
                </a:lnTo>
                <a:lnTo>
                  <a:pt x="5264759" y="107696"/>
                </a:lnTo>
                <a:lnTo>
                  <a:pt x="5240629" y="116713"/>
                </a:lnTo>
                <a:lnTo>
                  <a:pt x="5232197" y="116674"/>
                </a:lnTo>
                <a:lnTo>
                  <a:pt x="5223649" y="116509"/>
                </a:lnTo>
                <a:lnTo>
                  <a:pt x="5215001" y="116243"/>
                </a:lnTo>
                <a:lnTo>
                  <a:pt x="5206212" y="115824"/>
                </a:lnTo>
                <a:lnTo>
                  <a:pt x="5208067" y="105613"/>
                </a:lnTo>
                <a:lnTo>
                  <a:pt x="5231866" y="74295"/>
                </a:lnTo>
                <a:lnTo>
                  <a:pt x="5245582" y="74295"/>
                </a:lnTo>
                <a:lnTo>
                  <a:pt x="5251678" y="77216"/>
                </a:lnTo>
                <a:lnTo>
                  <a:pt x="5256885" y="82804"/>
                </a:lnTo>
                <a:lnTo>
                  <a:pt x="5262092" y="88519"/>
                </a:lnTo>
                <a:lnTo>
                  <a:pt x="5264759" y="95250"/>
                </a:lnTo>
                <a:lnTo>
                  <a:pt x="5264759" y="78727"/>
                </a:lnTo>
                <a:lnTo>
                  <a:pt x="5237708" y="69596"/>
                </a:lnTo>
                <a:lnTo>
                  <a:pt x="5228031" y="70713"/>
                </a:lnTo>
                <a:lnTo>
                  <a:pt x="5193284" y="96901"/>
                </a:lnTo>
                <a:lnTo>
                  <a:pt x="5183606" y="131953"/>
                </a:lnTo>
                <a:lnTo>
                  <a:pt x="5184572" y="143891"/>
                </a:lnTo>
                <a:lnTo>
                  <a:pt x="5207533" y="180276"/>
                </a:lnTo>
                <a:lnTo>
                  <a:pt x="5237581" y="189484"/>
                </a:lnTo>
                <a:lnTo>
                  <a:pt x="5245100" y="189064"/>
                </a:lnTo>
                <a:lnTo>
                  <a:pt x="5252263" y="187807"/>
                </a:lnTo>
                <a:lnTo>
                  <a:pt x="5259057" y="185737"/>
                </a:lnTo>
                <a:lnTo>
                  <a:pt x="5265521" y="182880"/>
                </a:lnTo>
                <a:lnTo>
                  <a:pt x="5270855" y="180086"/>
                </a:lnTo>
                <a:lnTo>
                  <a:pt x="5273776" y="178562"/>
                </a:lnTo>
                <a:lnTo>
                  <a:pt x="5279745" y="173228"/>
                </a:lnTo>
                <a:lnTo>
                  <a:pt x="5283098" y="167005"/>
                </a:lnTo>
                <a:lnTo>
                  <a:pt x="5283035" y="164465"/>
                </a:lnTo>
                <a:lnTo>
                  <a:pt x="5282285" y="163322"/>
                </a:lnTo>
                <a:lnTo>
                  <a:pt x="5280126" y="163322"/>
                </a:lnTo>
                <a:lnTo>
                  <a:pt x="5278348" y="164465"/>
                </a:lnTo>
                <a:lnTo>
                  <a:pt x="5275681" y="167005"/>
                </a:lnTo>
                <a:lnTo>
                  <a:pt x="5268480" y="172694"/>
                </a:lnTo>
                <a:lnTo>
                  <a:pt x="5261013" y="176784"/>
                </a:lnTo>
                <a:lnTo>
                  <a:pt x="5253240" y="179260"/>
                </a:lnTo>
                <a:lnTo>
                  <a:pt x="5245201" y="180086"/>
                </a:lnTo>
                <a:lnTo>
                  <a:pt x="5237150" y="179235"/>
                </a:lnTo>
                <a:lnTo>
                  <a:pt x="5208536" y="151828"/>
                </a:lnTo>
                <a:lnTo>
                  <a:pt x="5205704" y="133985"/>
                </a:lnTo>
                <a:lnTo>
                  <a:pt x="5205831" y="127635"/>
                </a:lnTo>
                <a:lnTo>
                  <a:pt x="5206212" y="122936"/>
                </a:lnTo>
                <a:lnTo>
                  <a:pt x="5274411" y="121920"/>
                </a:lnTo>
                <a:lnTo>
                  <a:pt x="5280761" y="121920"/>
                </a:lnTo>
                <a:lnTo>
                  <a:pt x="5284317" y="121412"/>
                </a:lnTo>
                <a:lnTo>
                  <a:pt x="5284825" y="120523"/>
                </a:lnTo>
                <a:lnTo>
                  <a:pt x="5285460" y="119634"/>
                </a:lnTo>
                <a:lnTo>
                  <a:pt x="5285714" y="118237"/>
                </a:lnTo>
                <a:lnTo>
                  <a:pt x="5285714" y="116713"/>
                </a:lnTo>
                <a:close/>
              </a:path>
              <a:path w="5478780" h="254635">
                <a:moveTo>
                  <a:pt x="5426684" y="183388"/>
                </a:moveTo>
                <a:lnTo>
                  <a:pt x="5425160" y="182499"/>
                </a:lnTo>
                <a:lnTo>
                  <a:pt x="5413476" y="180340"/>
                </a:lnTo>
                <a:lnTo>
                  <a:pt x="5409158" y="174879"/>
                </a:lnTo>
                <a:lnTo>
                  <a:pt x="5409196" y="161798"/>
                </a:lnTo>
                <a:lnTo>
                  <a:pt x="5410035" y="89916"/>
                </a:lnTo>
                <a:lnTo>
                  <a:pt x="5410162" y="79349"/>
                </a:lnTo>
                <a:lnTo>
                  <a:pt x="5410047" y="127"/>
                </a:lnTo>
                <a:lnTo>
                  <a:pt x="5380075" y="762"/>
                </a:lnTo>
                <a:lnTo>
                  <a:pt x="5375884" y="762"/>
                </a:lnTo>
                <a:lnTo>
                  <a:pt x="5373725" y="1651"/>
                </a:lnTo>
                <a:lnTo>
                  <a:pt x="5373725" y="4445"/>
                </a:lnTo>
                <a:lnTo>
                  <a:pt x="5375376" y="5334"/>
                </a:lnTo>
                <a:lnTo>
                  <a:pt x="5378678" y="5842"/>
                </a:lnTo>
                <a:lnTo>
                  <a:pt x="5384139" y="6477"/>
                </a:lnTo>
                <a:lnTo>
                  <a:pt x="5387441" y="8382"/>
                </a:lnTo>
                <a:lnTo>
                  <a:pt x="5391074" y="66865"/>
                </a:lnTo>
                <a:lnTo>
                  <a:pt x="5390972" y="72009"/>
                </a:lnTo>
                <a:lnTo>
                  <a:pt x="5390870" y="75717"/>
                </a:lnTo>
                <a:lnTo>
                  <a:pt x="5390870" y="122174"/>
                </a:lnTo>
                <a:lnTo>
                  <a:pt x="5384762" y="160401"/>
                </a:lnTo>
                <a:lnTo>
                  <a:pt x="5357596" y="180213"/>
                </a:lnTo>
                <a:lnTo>
                  <a:pt x="5349849" y="180213"/>
                </a:lnTo>
                <a:lnTo>
                  <a:pt x="5326964" y="142240"/>
                </a:lnTo>
                <a:lnTo>
                  <a:pt x="5326354" y="129667"/>
                </a:lnTo>
                <a:lnTo>
                  <a:pt x="5326850" y="117081"/>
                </a:lnTo>
                <a:lnTo>
                  <a:pt x="5344985" y="79349"/>
                </a:lnTo>
                <a:lnTo>
                  <a:pt x="5359374" y="75946"/>
                </a:lnTo>
                <a:lnTo>
                  <a:pt x="5366778" y="76682"/>
                </a:lnTo>
                <a:lnTo>
                  <a:pt x="5390362" y="111302"/>
                </a:lnTo>
                <a:lnTo>
                  <a:pt x="5390870" y="122174"/>
                </a:lnTo>
                <a:lnTo>
                  <a:pt x="5390870" y="75717"/>
                </a:lnTo>
                <a:lnTo>
                  <a:pt x="5390731" y="80810"/>
                </a:lnTo>
                <a:lnTo>
                  <a:pt x="5390362" y="89916"/>
                </a:lnTo>
                <a:lnTo>
                  <a:pt x="5386806" y="83312"/>
                </a:lnTo>
                <a:lnTo>
                  <a:pt x="5382361" y="78486"/>
                </a:lnTo>
                <a:lnTo>
                  <a:pt x="5378056" y="75946"/>
                </a:lnTo>
                <a:lnTo>
                  <a:pt x="5371312" y="72009"/>
                </a:lnTo>
                <a:lnTo>
                  <a:pt x="5364708" y="70358"/>
                </a:lnTo>
                <a:lnTo>
                  <a:pt x="5357088" y="70358"/>
                </a:lnTo>
                <a:lnTo>
                  <a:pt x="5318734" y="88900"/>
                </a:lnTo>
                <a:lnTo>
                  <a:pt x="5303113" y="132588"/>
                </a:lnTo>
                <a:lnTo>
                  <a:pt x="5304155" y="144881"/>
                </a:lnTo>
                <a:lnTo>
                  <a:pt x="5328158" y="180403"/>
                </a:lnTo>
                <a:lnTo>
                  <a:pt x="5352770" y="188976"/>
                </a:lnTo>
                <a:lnTo>
                  <a:pt x="5360390" y="188976"/>
                </a:lnTo>
                <a:lnTo>
                  <a:pt x="5367248" y="186690"/>
                </a:lnTo>
                <a:lnTo>
                  <a:pt x="5373598" y="182245"/>
                </a:lnTo>
                <a:lnTo>
                  <a:pt x="5375986" y="180213"/>
                </a:lnTo>
                <a:lnTo>
                  <a:pt x="5378145" y="178396"/>
                </a:lnTo>
                <a:lnTo>
                  <a:pt x="5382450" y="173697"/>
                </a:lnTo>
                <a:lnTo>
                  <a:pt x="5386527" y="168160"/>
                </a:lnTo>
                <a:lnTo>
                  <a:pt x="5390362" y="161798"/>
                </a:lnTo>
                <a:lnTo>
                  <a:pt x="5389981" y="167513"/>
                </a:lnTo>
                <a:lnTo>
                  <a:pt x="5389905" y="179438"/>
                </a:lnTo>
                <a:lnTo>
                  <a:pt x="5390032" y="182245"/>
                </a:lnTo>
                <a:lnTo>
                  <a:pt x="5390362" y="186944"/>
                </a:lnTo>
                <a:lnTo>
                  <a:pt x="5401411" y="187198"/>
                </a:lnTo>
                <a:lnTo>
                  <a:pt x="5418048" y="187198"/>
                </a:lnTo>
                <a:lnTo>
                  <a:pt x="5424017" y="187071"/>
                </a:lnTo>
                <a:lnTo>
                  <a:pt x="5425160" y="186817"/>
                </a:lnTo>
                <a:lnTo>
                  <a:pt x="5426176" y="186563"/>
                </a:lnTo>
                <a:lnTo>
                  <a:pt x="5426684" y="185928"/>
                </a:lnTo>
                <a:lnTo>
                  <a:pt x="5426684" y="183388"/>
                </a:lnTo>
                <a:close/>
              </a:path>
              <a:path w="5478780" h="254635">
                <a:moveTo>
                  <a:pt x="5478754" y="171069"/>
                </a:moveTo>
                <a:lnTo>
                  <a:pt x="5477484" y="167894"/>
                </a:lnTo>
                <a:lnTo>
                  <a:pt x="5472150" y="162814"/>
                </a:lnTo>
                <a:lnTo>
                  <a:pt x="5468975" y="161544"/>
                </a:lnTo>
                <a:lnTo>
                  <a:pt x="5461736" y="161544"/>
                </a:lnTo>
                <a:lnTo>
                  <a:pt x="5458561" y="162814"/>
                </a:lnTo>
                <a:lnTo>
                  <a:pt x="5453227" y="168148"/>
                </a:lnTo>
                <a:lnTo>
                  <a:pt x="5452008" y="171069"/>
                </a:lnTo>
                <a:lnTo>
                  <a:pt x="5451957" y="178562"/>
                </a:lnTo>
                <a:lnTo>
                  <a:pt x="5453227" y="181737"/>
                </a:lnTo>
                <a:lnTo>
                  <a:pt x="5458561" y="187071"/>
                </a:lnTo>
                <a:lnTo>
                  <a:pt x="5461736" y="188341"/>
                </a:lnTo>
                <a:lnTo>
                  <a:pt x="5468975" y="188341"/>
                </a:lnTo>
                <a:lnTo>
                  <a:pt x="5472277" y="187071"/>
                </a:lnTo>
                <a:lnTo>
                  <a:pt x="5474817" y="184404"/>
                </a:lnTo>
                <a:lnTo>
                  <a:pt x="5477484" y="181737"/>
                </a:lnTo>
                <a:lnTo>
                  <a:pt x="5478754" y="178562"/>
                </a:lnTo>
                <a:lnTo>
                  <a:pt x="5478754" y="171069"/>
                </a:lnTo>
                <a:close/>
              </a:path>
            </a:pathLst>
          </a:custGeom>
          <a:solidFill>
            <a:srgbClr val="E1E6E8">
              <a:alpha val="54901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93" y="2327275"/>
            <a:ext cx="209448" cy="194945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898448" y="2321305"/>
            <a:ext cx="6413500" cy="254635"/>
            <a:chOff x="898448" y="2321305"/>
            <a:chExt cx="6413500" cy="25463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448" y="2321305"/>
              <a:ext cx="1714195" cy="18948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627376" y="2321305"/>
              <a:ext cx="4685030" cy="254635"/>
            </a:xfrm>
            <a:custGeom>
              <a:avLst/>
              <a:gdLst/>
              <a:ahLst/>
              <a:cxnLst/>
              <a:rect l="l" t="t" r="r" b="b"/>
              <a:pathLst>
                <a:path w="4685030" h="254635">
                  <a:moveTo>
                    <a:pt x="86614" y="136144"/>
                  </a:moveTo>
                  <a:lnTo>
                    <a:pt x="86487" y="121412"/>
                  </a:lnTo>
                  <a:lnTo>
                    <a:pt x="85852" y="120523"/>
                  </a:lnTo>
                  <a:lnTo>
                    <a:pt x="84582" y="120396"/>
                  </a:lnTo>
                  <a:lnTo>
                    <a:pt x="6985" y="120396"/>
                  </a:lnTo>
                  <a:lnTo>
                    <a:pt x="1270" y="120523"/>
                  </a:lnTo>
                  <a:lnTo>
                    <a:pt x="254" y="121412"/>
                  </a:lnTo>
                  <a:lnTo>
                    <a:pt x="0" y="123063"/>
                  </a:lnTo>
                  <a:lnTo>
                    <a:pt x="0" y="136017"/>
                  </a:lnTo>
                  <a:lnTo>
                    <a:pt x="254" y="137541"/>
                  </a:lnTo>
                  <a:lnTo>
                    <a:pt x="1270" y="138430"/>
                  </a:lnTo>
                  <a:lnTo>
                    <a:pt x="3429" y="138684"/>
                  </a:lnTo>
                  <a:lnTo>
                    <a:pt x="83693" y="138684"/>
                  </a:lnTo>
                  <a:lnTo>
                    <a:pt x="85471" y="138430"/>
                  </a:lnTo>
                  <a:lnTo>
                    <a:pt x="86487" y="137668"/>
                  </a:lnTo>
                  <a:lnTo>
                    <a:pt x="86614" y="136144"/>
                  </a:lnTo>
                  <a:close/>
                </a:path>
                <a:path w="4685030" h="254635">
                  <a:moveTo>
                    <a:pt x="210820" y="181102"/>
                  </a:moveTo>
                  <a:lnTo>
                    <a:pt x="210642" y="180975"/>
                  </a:lnTo>
                  <a:lnTo>
                    <a:pt x="209804" y="180340"/>
                  </a:lnTo>
                  <a:lnTo>
                    <a:pt x="207772" y="180340"/>
                  </a:lnTo>
                  <a:lnTo>
                    <a:pt x="205359" y="180594"/>
                  </a:lnTo>
                  <a:lnTo>
                    <a:pt x="203835" y="180848"/>
                  </a:lnTo>
                  <a:lnTo>
                    <a:pt x="202565" y="180975"/>
                  </a:lnTo>
                  <a:lnTo>
                    <a:pt x="197104" y="180975"/>
                  </a:lnTo>
                  <a:lnTo>
                    <a:pt x="193929" y="178054"/>
                  </a:lnTo>
                  <a:lnTo>
                    <a:pt x="189814" y="147574"/>
                  </a:lnTo>
                  <a:lnTo>
                    <a:pt x="189890" y="136144"/>
                  </a:lnTo>
                  <a:lnTo>
                    <a:pt x="190385" y="116078"/>
                  </a:lnTo>
                  <a:lnTo>
                    <a:pt x="190538" y="110109"/>
                  </a:lnTo>
                  <a:lnTo>
                    <a:pt x="190627" y="95631"/>
                  </a:lnTo>
                  <a:lnTo>
                    <a:pt x="178422" y="75184"/>
                  </a:lnTo>
                  <a:lnTo>
                    <a:pt x="176530" y="74295"/>
                  </a:lnTo>
                  <a:lnTo>
                    <a:pt x="171450" y="72377"/>
                  </a:lnTo>
                  <a:lnTo>
                    <a:pt x="165582" y="70980"/>
                  </a:lnTo>
                  <a:lnTo>
                    <a:pt x="158927" y="70142"/>
                  </a:lnTo>
                  <a:lnTo>
                    <a:pt x="151511" y="69850"/>
                  </a:lnTo>
                  <a:lnTo>
                    <a:pt x="142138" y="70332"/>
                  </a:lnTo>
                  <a:lnTo>
                    <a:pt x="109093" y="99060"/>
                  </a:lnTo>
                  <a:lnTo>
                    <a:pt x="110363" y="101981"/>
                  </a:lnTo>
                  <a:lnTo>
                    <a:pt x="115189" y="106045"/>
                  </a:lnTo>
                  <a:lnTo>
                    <a:pt x="117348" y="107061"/>
                  </a:lnTo>
                  <a:lnTo>
                    <a:pt x="124841" y="107061"/>
                  </a:lnTo>
                  <a:lnTo>
                    <a:pt x="128524" y="102870"/>
                  </a:lnTo>
                  <a:lnTo>
                    <a:pt x="131699" y="86741"/>
                  </a:lnTo>
                  <a:lnTo>
                    <a:pt x="133858" y="81661"/>
                  </a:lnTo>
                  <a:lnTo>
                    <a:pt x="136779" y="78994"/>
                  </a:lnTo>
                  <a:lnTo>
                    <a:pt x="139700" y="76454"/>
                  </a:lnTo>
                  <a:lnTo>
                    <a:pt x="144018" y="75184"/>
                  </a:lnTo>
                  <a:lnTo>
                    <a:pt x="156718" y="75184"/>
                  </a:lnTo>
                  <a:lnTo>
                    <a:pt x="162179" y="77470"/>
                  </a:lnTo>
                  <a:lnTo>
                    <a:pt x="165989" y="81915"/>
                  </a:lnTo>
                  <a:lnTo>
                    <a:pt x="169799" y="86487"/>
                  </a:lnTo>
                  <a:lnTo>
                    <a:pt x="171704" y="92710"/>
                  </a:lnTo>
                  <a:lnTo>
                    <a:pt x="171704" y="150368"/>
                  </a:lnTo>
                  <a:lnTo>
                    <a:pt x="170561" y="157734"/>
                  </a:lnTo>
                  <a:lnTo>
                    <a:pt x="168275" y="162687"/>
                  </a:lnTo>
                  <a:lnTo>
                    <a:pt x="166116" y="167767"/>
                  </a:lnTo>
                  <a:lnTo>
                    <a:pt x="162687" y="171831"/>
                  </a:lnTo>
                  <a:lnTo>
                    <a:pt x="157988" y="175006"/>
                  </a:lnTo>
                  <a:lnTo>
                    <a:pt x="153416" y="178308"/>
                  </a:lnTo>
                  <a:lnTo>
                    <a:pt x="148463" y="179832"/>
                  </a:lnTo>
                  <a:lnTo>
                    <a:pt x="138049" y="179832"/>
                  </a:lnTo>
                  <a:lnTo>
                    <a:pt x="133858" y="177927"/>
                  </a:lnTo>
                  <a:lnTo>
                    <a:pt x="130429" y="173863"/>
                  </a:lnTo>
                  <a:lnTo>
                    <a:pt x="127000" y="169926"/>
                  </a:lnTo>
                  <a:lnTo>
                    <a:pt x="125349" y="165100"/>
                  </a:lnTo>
                  <a:lnTo>
                    <a:pt x="125349" y="152908"/>
                  </a:lnTo>
                  <a:lnTo>
                    <a:pt x="161798" y="123825"/>
                  </a:lnTo>
                  <a:lnTo>
                    <a:pt x="168021" y="119507"/>
                  </a:lnTo>
                  <a:lnTo>
                    <a:pt x="170688" y="116078"/>
                  </a:lnTo>
                  <a:lnTo>
                    <a:pt x="171323" y="125222"/>
                  </a:lnTo>
                  <a:lnTo>
                    <a:pt x="171627" y="131572"/>
                  </a:lnTo>
                  <a:lnTo>
                    <a:pt x="171704" y="150368"/>
                  </a:lnTo>
                  <a:lnTo>
                    <a:pt x="171704" y="92710"/>
                  </a:lnTo>
                  <a:lnTo>
                    <a:pt x="141097" y="125222"/>
                  </a:lnTo>
                  <a:lnTo>
                    <a:pt x="130937" y="128651"/>
                  </a:lnTo>
                  <a:lnTo>
                    <a:pt x="123825" y="131572"/>
                  </a:lnTo>
                  <a:lnTo>
                    <a:pt x="119888" y="133858"/>
                  </a:lnTo>
                  <a:lnTo>
                    <a:pt x="115824" y="136144"/>
                  </a:lnTo>
                  <a:lnTo>
                    <a:pt x="112268" y="139827"/>
                  </a:lnTo>
                  <a:lnTo>
                    <a:pt x="105918" y="150241"/>
                  </a:lnTo>
                  <a:lnTo>
                    <a:pt x="104394" y="155829"/>
                  </a:lnTo>
                  <a:lnTo>
                    <a:pt x="104444" y="169926"/>
                  </a:lnTo>
                  <a:lnTo>
                    <a:pt x="106934" y="176149"/>
                  </a:lnTo>
                  <a:lnTo>
                    <a:pt x="112268" y="181102"/>
                  </a:lnTo>
                  <a:lnTo>
                    <a:pt x="117475" y="186055"/>
                  </a:lnTo>
                  <a:lnTo>
                    <a:pt x="124587" y="188468"/>
                  </a:lnTo>
                  <a:lnTo>
                    <a:pt x="141605" y="188468"/>
                  </a:lnTo>
                  <a:lnTo>
                    <a:pt x="148590" y="186817"/>
                  </a:lnTo>
                  <a:lnTo>
                    <a:pt x="154813" y="183642"/>
                  </a:lnTo>
                  <a:lnTo>
                    <a:pt x="160909" y="180467"/>
                  </a:lnTo>
                  <a:lnTo>
                    <a:pt x="161582" y="179832"/>
                  </a:lnTo>
                  <a:lnTo>
                    <a:pt x="166243" y="175514"/>
                  </a:lnTo>
                  <a:lnTo>
                    <a:pt x="170688" y="169164"/>
                  </a:lnTo>
                  <a:lnTo>
                    <a:pt x="170815" y="176784"/>
                  </a:lnTo>
                  <a:lnTo>
                    <a:pt x="171831" y="181737"/>
                  </a:lnTo>
                  <a:lnTo>
                    <a:pt x="175387" y="186563"/>
                  </a:lnTo>
                  <a:lnTo>
                    <a:pt x="178816" y="187833"/>
                  </a:lnTo>
                  <a:lnTo>
                    <a:pt x="184023" y="187833"/>
                  </a:lnTo>
                  <a:lnTo>
                    <a:pt x="195757" y="187502"/>
                  </a:lnTo>
                  <a:lnTo>
                    <a:pt x="204127" y="186524"/>
                  </a:lnTo>
                  <a:lnTo>
                    <a:pt x="209143" y="184886"/>
                  </a:lnTo>
                  <a:lnTo>
                    <a:pt x="210820" y="182626"/>
                  </a:lnTo>
                  <a:lnTo>
                    <a:pt x="210820" y="181102"/>
                  </a:lnTo>
                  <a:close/>
                </a:path>
                <a:path w="4685030" h="254635">
                  <a:moveTo>
                    <a:pt x="345567" y="182372"/>
                  </a:moveTo>
                  <a:lnTo>
                    <a:pt x="344424" y="181483"/>
                  </a:lnTo>
                  <a:lnTo>
                    <a:pt x="342011" y="181102"/>
                  </a:lnTo>
                  <a:lnTo>
                    <a:pt x="338201" y="180721"/>
                  </a:lnTo>
                  <a:lnTo>
                    <a:pt x="335407" y="179197"/>
                  </a:lnTo>
                  <a:lnTo>
                    <a:pt x="333629" y="176530"/>
                  </a:lnTo>
                  <a:lnTo>
                    <a:pt x="331851" y="173736"/>
                  </a:lnTo>
                  <a:lnTo>
                    <a:pt x="331038" y="167792"/>
                  </a:lnTo>
                  <a:lnTo>
                    <a:pt x="330962" y="161544"/>
                  </a:lnTo>
                  <a:lnTo>
                    <a:pt x="331038" y="153136"/>
                  </a:lnTo>
                  <a:lnTo>
                    <a:pt x="332003" y="109943"/>
                  </a:lnTo>
                  <a:lnTo>
                    <a:pt x="332028" y="96418"/>
                  </a:lnTo>
                  <a:lnTo>
                    <a:pt x="331800" y="87871"/>
                  </a:lnTo>
                  <a:lnTo>
                    <a:pt x="331393" y="79629"/>
                  </a:lnTo>
                  <a:lnTo>
                    <a:pt x="330835" y="72136"/>
                  </a:lnTo>
                  <a:lnTo>
                    <a:pt x="300228" y="72136"/>
                  </a:lnTo>
                  <a:lnTo>
                    <a:pt x="298196" y="72390"/>
                  </a:lnTo>
                  <a:lnTo>
                    <a:pt x="297561" y="72644"/>
                  </a:lnTo>
                  <a:lnTo>
                    <a:pt x="296926" y="73025"/>
                  </a:lnTo>
                  <a:lnTo>
                    <a:pt x="296545" y="73660"/>
                  </a:lnTo>
                  <a:lnTo>
                    <a:pt x="296545" y="76073"/>
                  </a:lnTo>
                  <a:lnTo>
                    <a:pt x="297561" y="76835"/>
                  </a:lnTo>
                  <a:lnTo>
                    <a:pt x="305308" y="77343"/>
                  </a:lnTo>
                  <a:lnTo>
                    <a:pt x="308864" y="78740"/>
                  </a:lnTo>
                  <a:lnTo>
                    <a:pt x="310261" y="81153"/>
                  </a:lnTo>
                  <a:lnTo>
                    <a:pt x="311785" y="83566"/>
                  </a:lnTo>
                  <a:lnTo>
                    <a:pt x="312407" y="89395"/>
                  </a:lnTo>
                  <a:lnTo>
                    <a:pt x="311950" y="132943"/>
                  </a:lnTo>
                  <a:lnTo>
                    <a:pt x="297942" y="169672"/>
                  </a:lnTo>
                  <a:lnTo>
                    <a:pt x="291465" y="175768"/>
                  </a:lnTo>
                  <a:lnTo>
                    <a:pt x="284861" y="178816"/>
                  </a:lnTo>
                  <a:lnTo>
                    <a:pt x="273304" y="178816"/>
                  </a:lnTo>
                  <a:lnTo>
                    <a:pt x="256946" y="135470"/>
                  </a:lnTo>
                  <a:lnTo>
                    <a:pt x="256463" y="102235"/>
                  </a:lnTo>
                  <a:lnTo>
                    <a:pt x="256159" y="87871"/>
                  </a:lnTo>
                  <a:lnTo>
                    <a:pt x="255854" y="78232"/>
                  </a:lnTo>
                  <a:lnTo>
                    <a:pt x="255524" y="72136"/>
                  </a:lnTo>
                  <a:lnTo>
                    <a:pt x="226187" y="72136"/>
                  </a:lnTo>
                  <a:lnTo>
                    <a:pt x="224028" y="72898"/>
                  </a:lnTo>
                  <a:lnTo>
                    <a:pt x="224028" y="76073"/>
                  </a:lnTo>
                  <a:lnTo>
                    <a:pt x="225806" y="76962"/>
                  </a:lnTo>
                  <a:lnTo>
                    <a:pt x="229489" y="77216"/>
                  </a:lnTo>
                  <a:lnTo>
                    <a:pt x="232791" y="77343"/>
                  </a:lnTo>
                  <a:lnTo>
                    <a:pt x="234823" y="78232"/>
                  </a:lnTo>
                  <a:lnTo>
                    <a:pt x="235521" y="79794"/>
                  </a:lnTo>
                  <a:lnTo>
                    <a:pt x="236093" y="81153"/>
                  </a:lnTo>
                  <a:lnTo>
                    <a:pt x="236347" y="84836"/>
                  </a:lnTo>
                  <a:lnTo>
                    <a:pt x="236435" y="102235"/>
                  </a:lnTo>
                  <a:lnTo>
                    <a:pt x="236550" y="109943"/>
                  </a:lnTo>
                  <a:lnTo>
                    <a:pt x="237705" y="148272"/>
                  </a:lnTo>
                  <a:lnTo>
                    <a:pt x="249555" y="183134"/>
                  </a:lnTo>
                  <a:lnTo>
                    <a:pt x="254127" y="186563"/>
                  </a:lnTo>
                  <a:lnTo>
                    <a:pt x="259969" y="188214"/>
                  </a:lnTo>
                  <a:lnTo>
                    <a:pt x="274955" y="188214"/>
                  </a:lnTo>
                  <a:lnTo>
                    <a:pt x="282702" y="185928"/>
                  </a:lnTo>
                  <a:lnTo>
                    <a:pt x="290195" y="181483"/>
                  </a:lnTo>
                  <a:lnTo>
                    <a:pt x="294106" y="178816"/>
                  </a:lnTo>
                  <a:lnTo>
                    <a:pt x="295681" y="177749"/>
                  </a:lnTo>
                  <a:lnTo>
                    <a:pt x="301104" y="173189"/>
                  </a:lnTo>
                  <a:lnTo>
                    <a:pt x="306438" y="167792"/>
                  </a:lnTo>
                  <a:lnTo>
                    <a:pt x="311658" y="161544"/>
                  </a:lnTo>
                  <a:lnTo>
                    <a:pt x="311823" y="164465"/>
                  </a:lnTo>
                  <a:lnTo>
                    <a:pt x="311912" y="177419"/>
                  </a:lnTo>
                  <a:lnTo>
                    <a:pt x="311658" y="180213"/>
                  </a:lnTo>
                  <a:lnTo>
                    <a:pt x="311531" y="185039"/>
                  </a:lnTo>
                  <a:lnTo>
                    <a:pt x="313436" y="186309"/>
                  </a:lnTo>
                  <a:lnTo>
                    <a:pt x="343281" y="186309"/>
                  </a:lnTo>
                  <a:lnTo>
                    <a:pt x="345567" y="185420"/>
                  </a:lnTo>
                  <a:lnTo>
                    <a:pt x="345567" y="182372"/>
                  </a:lnTo>
                  <a:close/>
                </a:path>
                <a:path w="4685030" h="254635">
                  <a:moveTo>
                    <a:pt x="447548" y="170688"/>
                  </a:moveTo>
                  <a:lnTo>
                    <a:pt x="447040" y="170053"/>
                  </a:lnTo>
                  <a:lnTo>
                    <a:pt x="445389" y="170053"/>
                  </a:lnTo>
                  <a:lnTo>
                    <a:pt x="444119" y="170688"/>
                  </a:lnTo>
                  <a:lnTo>
                    <a:pt x="441960" y="171958"/>
                  </a:lnTo>
                  <a:lnTo>
                    <a:pt x="436118" y="175514"/>
                  </a:lnTo>
                  <a:lnTo>
                    <a:pt x="430784" y="177292"/>
                  </a:lnTo>
                  <a:lnTo>
                    <a:pt x="419354" y="177292"/>
                  </a:lnTo>
                  <a:lnTo>
                    <a:pt x="414274" y="175006"/>
                  </a:lnTo>
                  <a:lnTo>
                    <a:pt x="405384" y="141351"/>
                  </a:lnTo>
                  <a:lnTo>
                    <a:pt x="405498" y="126733"/>
                  </a:lnTo>
                  <a:lnTo>
                    <a:pt x="407289" y="82169"/>
                  </a:lnTo>
                  <a:lnTo>
                    <a:pt x="442976" y="80010"/>
                  </a:lnTo>
                  <a:lnTo>
                    <a:pt x="444246" y="78994"/>
                  </a:lnTo>
                  <a:lnTo>
                    <a:pt x="444842" y="76454"/>
                  </a:lnTo>
                  <a:lnTo>
                    <a:pt x="444931" y="74422"/>
                  </a:lnTo>
                  <a:lnTo>
                    <a:pt x="445008" y="72136"/>
                  </a:lnTo>
                  <a:lnTo>
                    <a:pt x="444754" y="70993"/>
                  </a:lnTo>
                  <a:lnTo>
                    <a:pt x="444246" y="70866"/>
                  </a:lnTo>
                  <a:lnTo>
                    <a:pt x="442214" y="70358"/>
                  </a:lnTo>
                  <a:lnTo>
                    <a:pt x="437134" y="70358"/>
                  </a:lnTo>
                  <a:lnTo>
                    <a:pt x="407289" y="70866"/>
                  </a:lnTo>
                  <a:lnTo>
                    <a:pt x="407289" y="40894"/>
                  </a:lnTo>
                  <a:lnTo>
                    <a:pt x="407543" y="37465"/>
                  </a:lnTo>
                  <a:lnTo>
                    <a:pt x="407670" y="32258"/>
                  </a:lnTo>
                  <a:lnTo>
                    <a:pt x="406781" y="30988"/>
                  </a:lnTo>
                  <a:lnTo>
                    <a:pt x="403479" y="30988"/>
                  </a:lnTo>
                  <a:lnTo>
                    <a:pt x="402463" y="32639"/>
                  </a:lnTo>
                  <a:lnTo>
                    <a:pt x="402082" y="35814"/>
                  </a:lnTo>
                  <a:lnTo>
                    <a:pt x="400316" y="44348"/>
                  </a:lnTo>
                  <a:lnTo>
                    <a:pt x="371729" y="74422"/>
                  </a:lnTo>
                  <a:lnTo>
                    <a:pt x="365760" y="76454"/>
                  </a:lnTo>
                  <a:lnTo>
                    <a:pt x="364617" y="77343"/>
                  </a:lnTo>
                  <a:lnTo>
                    <a:pt x="364617" y="79883"/>
                  </a:lnTo>
                  <a:lnTo>
                    <a:pt x="365633" y="80518"/>
                  </a:lnTo>
                  <a:lnTo>
                    <a:pt x="388112" y="81915"/>
                  </a:lnTo>
                  <a:lnTo>
                    <a:pt x="388747" y="82169"/>
                  </a:lnTo>
                  <a:lnTo>
                    <a:pt x="387667" y="104686"/>
                  </a:lnTo>
                  <a:lnTo>
                    <a:pt x="386918" y="123621"/>
                  </a:lnTo>
                  <a:lnTo>
                    <a:pt x="386473" y="139026"/>
                  </a:lnTo>
                  <a:lnTo>
                    <a:pt x="386359" y="151549"/>
                  </a:lnTo>
                  <a:lnTo>
                    <a:pt x="386753" y="159893"/>
                  </a:lnTo>
                  <a:lnTo>
                    <a:pt x="404876" y="189484"/>
                  </a:lnTo>
                  <a:lnTo>
                    <a:pt x="423545" y="189484"/>
                  </a:lnTo>
                  <a:lnTo>
                    <a:pt x="431419" y="187071"/>
                  </a:lnTo>
                  <a:lnTo>
                    <a:pt x="444373" y="177673"/>
                  </a:lnTo>
                  <a:lnTo>
                    <a:pt x="444703" y="177292"/>
                  </a:lnTo>
                  <a:lnTo>
                    <a:pt x="447548" y="174117"/>
                  </a:lnTo>
                  <a:lnTo>
                    <a:pt x="447548" y="170688"/>
                  </a:lnTo>
                  <a:close/>
                </a:path>
                <a:path w="4685030" h="254635">
                  <a:moveTo>
                    <a:pt x="586613" y="183007"/>
                  </a:moveTo>
                  <a:lnTo>
                    <a:pt x="585343" y="182499"/>
                  </a:lnTo>
                  <a:lnTo>
                    <a:pt x="582930" y="182499"/>
                  </a:lnTo>
                  <a:lnTo>
                    <a:pt x="580644" y="182372"/>
                  </a:lnTo>
                  <a:lnTo>
                    <a:pt x="578358" y="181483"/>
                  </a:lnTo>
                  <a:lnTo>
                    <a:pt x="576072" y="179578"/>
                  </a:lnTo>
                  <a:lnTo>
                    <a:pt x="573786" y="177800"/>
                  </a:lnTo>
                  <a:lnTo>
                    <a:pt x="572389" y="175641"/>
                  </a:lnTo>
                  <a:lnTo>
                    <a:pt x="571881" y="170815"/>
                  </a:lnTo>
                  <a:lnTo>
                    <a:pt x="571969" y="141935"/>
                  </a:lnTo>
                  <a:lnTo>
                    <a:pt x="572516" y="116205"/>
                  </a:lnTo>
                  <a:lnTo>
                    <a:pt x="571919" y="104140"/>
                  </a:lnTo>
                  <a:lnTo>
                    <a:pt x="543852" y="70243"/>
                  </a:lnTo>
                  <a:lnTo>
                    <a:pt x="535432" y="69596"/>
                  </a:lnTo>
                  <a:lnTo>
                    <a:pt x="524471" y="70866"/>
                  </a:lnTo>
                  <a:lnTo>
                    <a:pt x="514299" y="74663"/>
                  </a:lnTo>
                  <a:lnTo>
                    <a:pt x="504901" y="81013"/>
                  </a:lnTo>
                  <a:lnTo>
                    <a:pt x="496316" y="89916"/>
                  </a:lnTo>
                  <a:lnTo>
                    <a:pt x="496112" y="85471"/>
                  </a:lnTo>
                  <a:lnTo>
                    <a:pt x="495998" y="81013"/>
                  </a:lnTo>
                  <a:lnTo>
                    <a:pt x="496036" y="49009"/>
                  </a:lnTo>
                  <a:lnTo>
                    <a:pt x="496316" y="635"/>
                  </a:lnTo>
                  <a:lnTo>
                    <a:pt x="488734" y="1066"/>
                  </a:lnTo>
                  <a:lnTo>
                    <a:pt x="481431" y="1384"/>
                  </a:lnTo>
                  <a:lnTo>
                    <a:pt x="474395" y="1587"/>
                  </a:lnTo>
                  <a:lnTo>
                    <a:pt x="467614" y="1651"/>
                  </a:lnTo>
                  <a:lnTo>
                    <a:pt x="459359" y="1651"/>
                  </a:lnTo>
                  <a:lnTo>
                    <a:pt x="458851" y="1778"/>
                  </a:lnTo>
                  <a:lnTo>
                    <a:pt x="458216" y="2032"/>
                  </a:lnTo>
                  <a:lnTo>
                    <a:pt x="457962" y="2413"/>
                  </a:lnTo>
                  <a:lnTo>
                    <a:pt x="457962" y="4445"/>
                  </a:lnTo>
                  <a:lnTo>
                    <a:pt x="459232" y="5334"/>
                  </a:lnTo>
                  <a:lnTo>
                    <a:pt x="461772" y="5842"/>
                  </a:lnTo>
                  <a:lnTo>
                    <a:pt x="465963" y="6731"/>
                  </a:lnTo>
                  <a:lnTo>
                    <a:pt x="477367" y="49009"/>
                  </a:lnTo>
                  <a:lnTo>
                    <a:pt x="477545" y="122428"/>
                  </a:lnTo>
                  <a:lnTo>
                    <a:pt x="477240" y="135318"/>
                  </a:lnTo>
                  <a:lnTo>
                    <a:pt x="473583" y="177165"/>
                  </a:lnTo>
                  <a:lnTo>
                    <a:pt x="461010" y="183007"/>
                  </a:lnTo>
                  <a:lnTo>
                    <a:pt x="459994" y="183769"/>
                  </a:lnTo>
                  <a:lnTo>
                    <a:pt x="459994" y="186563"/>
                  </a:lnTo>
                  <a:lnTo>
                    <a:pt x="461264" y="187198"/>
                  </a:lnTo>
                  <a:lnTo>
                    <a:pt x="464058" y="187198"/>
                  </a:lnTo>
                  <a:lnTo>
                    <a:pt x="468376" y="186944"/>
                  </a:lnTo>
                  <a:lnTo>
                    <a:pt x="473583" y="186817"/>
                  </a:lnTo>
                  <a:lnTo>
                    <a:pt x="479425" y="186817"/>
                  </a:lnTo>
                  <a:lnTo>
                    <a:pt x="506984" y="187325"/>
                  </a:lnTo>
                  <a:lnTo>
                    <a:pt x="509143" y="187325"/>
                  </a:lnTo>
                  <a:lnTo>
                    <a:pt x="509955" y="186817"/>
                  </a:lnTo>
                  <a:lnTo>
                    <a:pt x="510159" y="186690"/>
                  </a:lnTo>
                  <a:lnTo>
                    <a:pt x="510159" y="183896"/>
                  </a:lnTo>
                  <a:lnTo>
                    <a:pt x="509016" y="183134"/>
                  </a:lnTo>
                  <a:lnTo>
                    <a:pt x="506857" y="182753"/>
                  </a:lnTo>
                  <a:lnTo>
                    <a:pt x="501269" y="181610"/>
                  </a:lnTo>
                  <a:lnTo>
                    <a:pt x="497967" y="179451"/>
                  </a:lnTo>
                  <a:lnTo>
                    <a:pt x="496608" y="175641"/>
                  </a:lnTo>
                  <a:lnTo>
                    <a:pt x="495554" y="172466"/>
                  </a:lnTo>
                  <a:lnTo>
                    <a:pt x="494919" y="165100"/>
                  </a:lnTo>
                  <a:lnTo>
                    <a:pt x="495033" y="141935"/>
                  </a:lnTo>
                  <a:lnTo>
                    <a:pt x="497852" y="103517"/>
                  </a:lnTo>
                  <a:lnTo>
                    <a:pt x="519938" y="76581"/>
                  </a:lnTo>
                  <a:lnTo>
                    <a:pt x="535813" y="76581"/>
                  </a:lnTo>
                  <a:lnTo>
                    <a:pt x="553897" y="117525"/>
                  </a:lnTo>
                  <a:lnTo>
                    <a:pt x="554266" y="130886"/>
                  </a:lnTo>
                  <a:lnTo>
                    <a:pt x="554253" y="146888"/>
                  </a:lnTo>
                  <a:lnTo>
                    <a:pt x="538988" y="182245"/>
                  </a:lnTo>
                  <a:lnTo>
                    <a:pt x="537972" y="183007"/>
                  </a:lnTo>
                  <a:lnTo>
                    <a:pt x="537972" y="185420"/>
                  </a:lnTo>
                  <a:lnTo>
                    <a:pt x="538734" y="186182"/>
                  </a:lnTo>
                  <a:lnTo>
                    <a:pt x="540258" y="186563"/>
                  </a:lnTo>
                  <a:lnTo>
                    <a:pt x="584581" y="186563"/>
                  </a:lnTo>
                  <a:lnTo>
                    <a:pt x="586613" y="185801"/>
                  </a:lnTo>
                  <a:lnTo>
                    <a:pt x="586613" y="183007"/>
                  </a:lnTo>
                  <a:close/>
                </a:path>
                <a:path w="4685030" h="254635">
                  <a:moveTo>
                    <a:pt x="722884" y="126492"/>
                  </a:moveTo>
                  <a:lnTo>
                    <a:pt x="705866" y="85598"/>
                  </a:lnTo>
                  <a:lnTo>
                    <a:pt x="701675" y="82296"/>
                  </a:lnTo>
                  <a:lnTo>
                    <a:pt x="701675" y="130175"/>
                  </a:lnTo>
                  <a:lnTo>
                    <a:pt x="700976" y="141592"/>
                  </a:lnTo>
                  <a:lnTo>
                    <a:pt x="678599" y="179641"/>
                  </a:lnTo>
                  <a:lnTo>
                    <a:pt x="664972" y="183261"/>
                  </a:lnTo>
                  <a:lnTo>
                    <a:pt x="657301" y="182308"/>
                  </a:lnTo>
                  <a:lnTo>
                    <a:pt x="630059" y="150342"/>
                  </a:lnTo>
                  <a:lnTo>
                    <a:pt x="627367" y="128905"/>
                  </a:lnTo>
                  <a:lnTo>
                    <a:pt x="627989" y="117792"/>
                  </a:lnTo>
                  <a:lnTo>
                    <a:pt x="648931" y="78867"/>
                  </a:lnTo>
                  <a:lnTo>
                    <a:pt x="663321" y="75057"/>
                  </a:lnTo>
                  <a:lnTo>
                    <a:pt x="671410" y="76111"/>
                  </a:lnTo>
                  <a:lnTo>
                    <a:pt x="699008" y="109816"/>
                  </a:lnTo>
                  <a:lnTo>
                    <a:pt x="701675" y="130175"/>
                  </a:lnTo>
                  <a:lnTo>
                    <a:pt x="701675" y="82296"/>
                  </a:lnTo>
                  <a:lnTo>
                    <a:pt x="665099" y="69342"/>
                  </a:lnTo>
                  <a:lnTo>
                    <a:pt x="652945" y="70485"/>
                  </a:lnTo>
                  <a:lnTo>
                    <a:pt x="614972" y="97002"/>
                  </a:lnTo>
                  <a:lnTo>
                    <a:pt x="605320" y="130175"/>
                  </a:lnTo>
                  <a:lnTo>
                    <a:pt x="606348" y="141490"/>
                  </a:lnTo>
                  <a:lnTo>
                    <a:pt x="631202" y="178955"/>
                  </a:lnTo>
                  <a:lnTo>
                    <a:pt x="663054" y="188595"/>
                  </a:lnTo>
                  <a:lnTo>
                    <a:pt x="674624" y="187439"/>
                  </a:lnTo>
                  <a:lnTo>
                    <a:pt x="685495" y="183934"/>
                  </a:lnTo>
                  <a:lnTo>
                    <a:pt x="686650" y="183261"/>
                  </a:lnTo>
                  <a:lnTo>
                    <a:pt x="695617" y="178104"/>
                  </a:lnTo>
                  <a:lnTo>
                    <a:pt x="704977" y="169926"/>
                  </a:lnTo>
                  <a:lnTo>
                    <a:pt x="712800" y="160210"/>
                  </a:lnTo>
                  <a:lnTo>
                    <a:pt x="718400" y="149733"/>
                  </a:lnTo>
                  <a:lnTo>
                    <a:pt x="721753" y="138493"/>
                  </a:lnTo>
                  <a:lnTo>
                    <a:pt x="722884" y="126492"/>
                  </a:lnTo>
                  <a:close/>
                </a:path>
                <a:path w="4685030" h="254635">
                  <a:moveTo>
                    <a:pt x="838073" y="83058"/>
                  </a:moveTo>
                  <a:lnTo>
                    <a:pt x="836168" y="78994"/>
                  </a:lnTo>
                  <a:lnTo>
                    <a:pt x="832612" y="75311"/>
                  </a:lnTo>
                  <a:lnTo>
                    <a:pt x="828929" y="71755"/>
                  </a:lnTo>
                  <a:lnTo>
                    <a:pt x="824611" y="69977"/>
                  </a:lnTo>
                  <a:lnTo>
                    <a:pt x="812419" y="69977"/>
                  </a:lnTo>
                  <a:lnTo>
                    <a:pt x="780796" y="100584"/>
                  </a:lnTo>
                  <a:lnTo>
                    <a:pt x="780288" y="90449"/>
                  </a:lnTo>
                  <a:lnTo>
                    <a:pt x="779729" y="81661"/>
                  </a:lnTo>
                  <a:lnTo>
                    <a:pt x="779259" y="75692"/>
                  </a:lnTo>
                  <a:lnTo>
                    <a:pt x="778764" y="71120"/>
                  </a:lnTo>
                  <a:lnTo>
                    <a:pt x="753745" y="72390"/>
                  </a:lnTo>
                  <a:lnTo>
                    <a:pt x="746125" y="72898"/>
                  </a:lnTo>
                  <a:lnTo>
                    <a:pt x="741934" y="73279"/>
                  </a:lnTo>
                  <a:lnTo>
                    <a:pt x="741299" y="73787"/>
                  </a:lnTo>
                  <a:lnTo>
                    <a:pt x="740664" y="74168"/>
                  </a:lnTo>
                  <a:lnTo>
                    <a:pt x="740283" y="74803"/>
                  </a:lnTo>
                  <a:lnTo>
                    <a:pt x="740283" y="77089"/>
                  </a:lnTo>
                  <a:lnTo>
                    <a:pt x="741934" y="77978"/>
                  </a:lnTo>
                  <a:lnTo>
                    <a:pt x="753110" y="78486"/>
                  </a:lnTo>
                  <a:lnTo>
                    <a:pt x="757682" y="81661"/>
                  </a:lnTo>
                  <a:lnTo>
                    <a:pt x="760603" y="121285"/>
                  </a:lnTo>
                  <a:lnTo>
                    <a:pt x="760666" y="146431"/>
                  </a:lnTo>
                  <a:lnTo>
                    <a:pt x="760590" y="154927"/>
                  </a:lnTo>
                  <a:lnTo>
                    <a:pt x="748030" y="181737"/>
                  </a:lnTo>
                  <a:lnTo>
                    <a:pt x="743966" y="181991"/>
                  </a:lnTo>
                  <a:lnTo>
                    <a:pt x="741934" y="182753"/>
                  </a:lnTo>
                  <a:lnTo>
                    <a:pt x="741934" y="185801"/>
                  </a:lnTo>
                  <a:lnTo>
                    <a:pt x="743458" y="186563"/>
                  </a:lnTo>
                  <a:lnTo>
                    <a:pt x="794258" y="186563"/>
                  </a:lnTo>
                  <a:lnTo>
                    <a:pt x="796417" y="185547"/>
                  </a:lnTo>
                  <a:lnTo>
                    <a:pt x="796417" y="182626"/>
                  </a:lnTo>
                  <a:lnTo>
                    <a:pt x="795528" y="181991"/>
                  </a:lnTo>
                  <a:lnTo>
                    <a:pt x="793877" y="181737"/>
                  </a:lnTo>
                  <a:lnTo>
                    <a:pt x="787908" y="181102"/>
                  </a:lnTo>
                  <a:lnTo>
                    <a:pt x="784225" y="179451"/>
                  </a:lnTo>
                  <a:lnTo>
                    <a:pt x="780630" y="154927"/>
                  </a:lnTo>
                  <a:lnTo>
                    <a:pt x="780694" y="133273"/>
                  </a:lnTo>
                  <a:lnTo>
                    <a:pt x="797560" y="86741"/>
                  </a:lnTo>
                  <a:lnTo>
                    <a:pt x="802132" y="84201"/>
                  </a:lnTo>
                  <a:lnTo>
                    <a:pt x="811530" y="84201"/>
                  </a:lnTo>
                  <a:lnTo>
                    <a:pt x="815340" y="87249"/>
                  </a:lnTo>
                  <a:lnTo>
                    <a:pt x="818324" y="93370"/>
                  </a:lnTo>
                  <a:lnTo>
                    <a:pt x="820674" y="98044"/>
                  </a:lnTo>
                  <a:lnTo>
                    <a:pt x="823595" y="100457"/>
                  </a:lnTo>
                  <a:lnTo>
                    <a:pt x="834390" y="100457"/>
                  </a:lnTo>
                  <a:lnTo>
                    <a:pt x="838073" y="96139"/>
                  </a:lnTo>
                  <a:lnTo>
                    <a:pt x="838073" y="84201"/>
                  </a:lnTo>
                  <a:lnTo>
                    <a:pt x="838073" y="83058"/>
                  </a:lnTo>
                  <a:close/>
                </a:path>
                <a:path w="4685030" h="254635">
                  <a:moveTo>
                    <a:pt x="954278" y="116713"/>
                  </a:moveTo>
                  <a:lnTo>
                    <a:pt x="933323" y="78727"/>
                  </a:lnTo>
                  <a:lnTo>
                    <a:pt x="933323" y="95250"/>
                  </a:lnTo>
                  <a:lnTo>
                    <a:pt x="933323" y="107696"/>
                  </a:lnTo>
                  <a:lnTo>
                    <a:pt x="909193" y="116713"/>
                  </a:lnTo>
                  <a:lnTo>
                    <a:pt x="900760" y="116674"/>
                  </a:lnTo>
                  <a:lnTo>
                    <a:pt x="892213" y="116509"/>
                  </a:lnTo>
                  <a:lnTo>
                    <a:pt x="883564" y="116243"/>
                  </a:lnTo>
                  <a:lnTo>
                    <a:pt x="874776" y="115824"/>
                  </a:lnTo>
                  <a:lnTo>
                    <a:pt x="876630" y="105613"/>
                  </a:lnTo>
                  <a:lnTo>
                    <a:pt x="900430" y="74295"/>
                  </a:lnTo>
                  <a:lnTo>
                    <a:pt x="914146" y="74295"/>
                  </a:lnTo>
                  <a:lnTo>
                    <a:pt x="920242" y="77216"/>
                  </a:lnTo>
                  <a:lnTo>
                    <a:pt x="925449" y="82804"/>
                  </a:lnTo>
                  <a:lnTo>
                    <a:pt x="930656" y="88519"/>
                  </a:lnTo>
                  <a:lnTo>
                    <a:pt x="933323" y="95250"/>
                  </a:lnTo>
                  <a:lnTo>
                    <a:pt x="933323" y="78727"/>
                  </a:lnTo>
                  <a:lnTo>
                    <a:pt x="906272" y="69596"/>
                  </a:lnTo>
                  <a:lnTo>
                    <a:pt x="896594" y="70713"/>
                  </a:lnTo>
                  <a:lnTo>
                    <a:pt x="861847" y="96901"/>
                  </a:lnTo>
                  <a:lnTo>
                    <a:pt x="852170" y="131953"/>
                  </a:lnTo>
                  <a:lnTo>
                    <a:pt x="853135" y="143891"/>
                  </a:lnTo>
                  <a:lnTo>
                    <a:pt x="876096" y="180276"/>
                  </a:lnTo>
                  <a:lnTo>
                    <a:pt x="906145" y="189484"/>
                  </a:lnTo>
                  <a:lnTo>
                    <a:pt x="913663" y="189064"/>
                  </a:lnTo>
                  <a:lnTo>
                    <a:pt x="920826" y="187807"/>
                  </a:lnTo>
                  <a:lnTo>
                    <a:pt x="927620" y="185737"/>
                  </a:lnTo>
                  <a:lnTo>
                    <a:pt x="934085" y="182880"/>
                  </a:lnTo>
                  <a:lnTo>
                    <a:pt x="939419" y="180086"/>
                  </a:lnTo>
                  <a:lnTo>
                    <a:pt x="942340" y="178562"/>
                  </a:lnTo>
                  <a:lnTo>
                    <a:pt x="948309" y="173228"/>
                  </a:lnTo>
                  <a:lnTo>
                    <a:pt x="951661" y="167005"/>
                  </a:lnTo>
                  <a:lnTo>
                    <a:pt x="951598" y="164465"/>
                  </a:lnTo>
                  <a:lnTo>
                    <a:pt x="950849" y="163322"/>
                  </a:lnTo>
                  <a:lnTo>
                    <a:pt x="948690" y="163322"/>
                  </a:lnTo>
                  <a:lnTo>
                    <a:pt x="946912" y="164465"/>
                  </a:lnTo>
                  <a:lnTo>
                    <a:pt x="944245" y="167005"/>
                  </a:lnTo>
                  <a:lnTo>
                    <a:pt x="937044" y="172694"/>
                  </a:lnTo>
                  <a:lnTo>
                    <a:pt x="929576" y="176784"/>
                  </a:lnTo>
                  <a:lnTo>
                    <a:pt x="921804" y="179260"/>
                  </a:lnTo>
                  <a:lnTo>
                    <a:pt x="913765" y="180086"/>
                  </a:lnTo>
                  <a:lnTo>
                    <a:pt x="905713" y="179235"/>
                  </a:lnTo>
                  <a:lnTo>
                    <a:pt x="877100" y="151828"/>
                  </a:lnTo>
                  <a:lnTo>
                    <a:pt x="874268" y="133985"/>
                  </a:lnTo>
                  <a:lnTo>
                    <a:pt x="874395" y="127635"/>
                  </a:lnTo>
                  <a:lnTo>
                    <a:pt x="874776" y="122936"/>
                  </a:lnTo>
                  <a:lnTo>
                    <a:pt x="942975" y="121920"/>
                  </a:lnTo>
                  <a:lnTo>
                    <a:pt x="949325" y="121920"/>
                  </a:lnTo>
                  <a:lnTo>
                    <a:pt x="952881" y="121412"/>
                  </a:lnTo>
                  <a:lnTo>
                    <a:pt x="953389" y="120523"/>
                  </a:lnTo>
                  <a:lnTo>
                    <a:pt x="954024" y="119634"/>
                  </a:lnTo>
                  <a:lnTo>
                    <a:pt x="954278" y="118237"/>
                  </a:lnTo>
                  <a:lnTo>
                    <a:pt x="954278" y="116713"/>
                  </a:lnTo>
                  <a:close/>
                </a:path>
                <a:path w="4685030" h="254635">
                  <a:moveTo>
                    <a:pt x="1095248" y="183388"/>
                  </a:moveTo>
                  <a:lnTo>
                    <a:pt x="1093724" y="182499"/>
                  </a:lnTo>
                  <a:lnTo>
                    <a:pt x="1082040" y="180340"/>
                  </a:lnTo>
                  <a:lnTo>
                    <a:pt x="1077722" y="174879"/>
                  </a:lnTo>
                  <a:lnTo>
                    <a:pt x="1077760" y="161798"/>
                  </a:lnTo>
                  <a:lnTo>
                    <a:pt x="1078598" y="89916"/>
                  </a:lnTo>
                  <a:lnTo>
                    <a:pt x="1078725" y="79349"/>
                  </a:lnTo>
                  <a:lnTo>
                    <a:pt x="1078611" y="127"/>
                  </a:lnTo>
                  <a:lnTo>
                    <a:pt x="1048639" y="762"/>
                  </a:lnTo>
                  <a:lnTo>
                    <a:pt x="1044448" y="762"/>
                  </a:lnTo>
                  <a:lnTo>
                    <a:pt x="1042289" y="1651"/>
                  </a:lnTo>
                  <a:lnTo>
                    <a:pt x="1042289" y="4445"/>
                  </a:lnTo>
                  <a:lnTo>
                    <a:pt x="1043940" y="5334"/>
                  </a:lnTo>
                  <a:lnTo>
                    <a:pt x="1047242" y="5842"/>
                  </a:lnTo>
                  <a:lnTo>
                    <a:pt x="1052703" y="6477"/>
                  </a:lnTo>
                  <a:lnTo>
                    <a:pt x="1056005" y="8382"/>
                  </a:lnTo>
                  <a:lnTo>
                    <a:pt x="1059637" y="66865"/>
                  </a:lnTo>
                  <a:lnTo>
                    <a:pt x="1059535" y="72009"/>
                  </a:lnTo>
                  <a:lnTo>
                    <a:pt x="1059434" y="75717"/>
                  </a:lnTo>
                  <a:lnTo>
                    <a:pt x="1059434" y="122174"/>
                  </a:lnTo>
                  <a:lnTo>
                    <a:pt x="1053325" y="160401"/>
                  </a:lnTo>
                  <a:lnTo>
                    <a:pt x="1026160" y="180213"/>
                  </a:lnTo>
                  <a:lnTo>
                    <a:pt x="1018413" y="180213"/>
                  </a:lnTo>
                  <a:lnTo>
                    <a:pt x="995527" y="142240"/>
                  </a:lnTo>
                  <a:lnTo>
                    <a:pt x="994918" y="129667"/>
                  </a:lnTo>
                  <a:lnTo>
                    <a:pt x="995413" y="117081"/>
                  </a:lnTo>
                  <a:lnTo>
                    <a:pt x="1013548" y="79349"/>
                  </a:lnTo>
                  <a:lnTo>
                    <a:pt x="1027938" y="75946"/>
                  </a:lnTo>
                  <a:lnTo>
                    <a:pt x="1035342" y="76682"/>
                  </a:lnTo>
                  <a:lnTo>
                    <a:pt x="1058926" y="111302"/>
                  </a:lnTo>
                  <a:lnTo>
                    <a:pt x="1059434" y="122174"/>
                  </a:lnTo>
                  <a:lnTo>
                    <a:pt x="1059434" y="75717"/>
                  </a:lnTo>
                  <a:lnTo>
                    <a:pt x="1059294" y="80810"/>
                  </a:lnTo>
                  <a:lnTo>
                    <a:pt x="1058926" y="89916"/>
                  </a:lnTo>
                  <a:lnTo>
                    <a:pt x="1055370" y="83312"/>
                  </a:lnTo>
                  <a:lnTo>
                    <a:pt x="1050925" y="78486"/>
                  </a:lnTo>
                  <a:lnTo>
                    <a:pt x="1046619" y="75946"/>
                  </a:lnTo>
                  <a:lnTo>
                    <a:pt x="1039876" y="72009"/>
                  </a:lnTo>
                  <a:lnTo>
                    <a:pt x="1033272" y="70358"/>
                  </a:lnTo>
                  <a:lnTo>
                    <a:pt x="1025652" y="70358"/>
                  </a:lnTo>
                  <a:lnTo>
                    <a:pt x="987298" y="88900"/>
                  </a:lnTo>
                  <a:lnTo>
                    <a:pt x="971677" y="132588"/>
                  </a:lnTo>
                  <a:lnTo>
                    <a:pt x="972718" y="144881"/>
                  </a:lnTo>
                  <a:lnTo>
                    <a:pt x="996721" y="180403"/>
                  </a:lnTo>
                  <a:lnTo>
                    <a:pt x="1021334" y="188976"/>
                  </a:lnTo>
                  <a:lnTo>
                    <a:pt x="1028954" y="188976"/>
                  </a:lnTo>
                  <a:lnTo>
                    <a:pt x="1035812" y="186690"/>
                  </a:lnTo>
                  <a:lnTo>
                    <a:pt x="1042162" y="182245"/>
                  </a:lnTo>
                  <a:lnTo>
                    <a:pt x="1044549" y="180213"/>
                  </a:lnTo>
                  <a:lnTo>
                    <a:pt x="1046708" y="178396"/>
                  </a:lnTo>
                  <a:lnTo>
                    <a:pt x="1051013" y="173697"/>
                  </a:lnTo>
                  <a:lnTo>
                    <a:pt x="1055090" y="168160"/>
                  </a:lnTo>
                  <a:lnTo>
                    <a:pt x="1058926" y="161798"/>
                  </a:lnTo>
                  <a:lnTo>
                    <a:pt x="1058545" y="167513"/>
                  </a:lnTo>
                  <a:lnTo>
                    <a:pt x="1058468" y="179438"/>
                  </a:lnTo>
                  <a:lnTo>
                    <a:pt x="1058595" y="182245"/>
                  </a:lnTo>
                  <a:lnTo>
                    <a:pt x="1058926" y="186944"/>
                  </a:lnTo>
                  <a:lnTo>
                    <a:pt x="1069975" y="187198"/>
                  </a:lnTo>
                  <a:lnTo>
                    <a:pt x="1086612" y="187198"/>
                  </a:lnTo>
                  <a:lnTo>
                    <a:pt x="1092581" y="187071"/>
                  </a:lnTo>
                  <a:lnTo>
                    <a:pt x="1093724" y="186817"/>
                  </a:lnTo>
                  <a:lnTo>
                    <a:pt x="1094740" y="186563"/>
                  </a:lnTo>
                  <a:lnTo>
                    <a:pt x="1095248" y="185928"/>
                  </a:lnTo>
                  <a:lnTo>
                    <a:pt x="1095248" y="183388"/>
                  </a:lnTo>
                  <a:close/>
                </a:path>
                <a:path w="4685030" h="254635">
                  <a:moveTo>
                    <a:pt x="1310767" y="130048"/>
                  </a:moveTo>
                  <a:lnTo>
                    <a:pt x="1295908" y="89535"/>
                  </a:lnTo>
                  <a:lnTo>
                    <a:pt x="1289050" y="82880"/>
                  </a:lnTo>
                  <a:lnTo>
                    <a:pt x="1289050" y="132461"/>
                  </a:lnTo>
                  <a:lnTo>
                    <a:pt x="1288427" y="142367"/>
                  </a:lnTo>
                  <a:lnTo>
                    <a:pt x="1267294" y="177952"/>
                  </a:lnTo>
                  <a:lnTo>
                    <a:pt x="1252347" y="181483"/>
                  </a:lnTo>
                  <a:lnTo>
                    <a:pt x="1244092" y="181483"/>
                  </a:lnTo>
                  <a:lnTo>
                    <a:pt x="1237488" y="179578"/>
                  </a:lnTo>
                  <a:lnTo>
                    <a:pt x="1235773" y="178181"/>
                  </a:lnTo>
                  <a:lnTo>
                    <a:pt x="1232535" y="175514"/>
                  </a:lnTo>
                  <a:lnTo>
                    <a:pt x="1227455" y="171577"/>
                  </a:lnTo>
                  <a:lnTo>
                    <a:pt x="1222527" y="130048"/>
                  </a:lnTo>
                  <a:lnTo>
                    <a:pt x="1223022" y="118668"/>
                  </a:lnTo>
                  <a:lnTo>
                    <a:pt x="1240764" y="83870"/>
                  </a:lnTo>
                  <a:lnTo>
                    <a:pt x="1253617" y="80899"/>
                  </a:lnTo>
                  <a:lnTo>
                    <a:pt x="1260754" y="81788"/>
                  </a:lnTo>
                  <a:lnTo>
                    <a:pt x="1286471" y="111404"/>
                  </a:lnTo>
                  <a:lnTo>
                    <a:pt x="1289050" y="132461"/>
                  </a:lnTo>
                  <a:lnTo>
                    <a:pt x="1289050" y="82880"/>
                  </a:lnTo>
                  <a:lnTo>
                    <a:pt x="1260221" y="72263"/>
                  </a:lnTo>
                  <a:lnTo>
                    <a:pt x="1254252" y="72263"/>
                  </a:lnTo>
                  <a:lnTo>
                    <a:pt x="1223518" y="92583"/>
                  </a:lnTo>
                  <a:lnTo>
                    <a:pt x="1224000" y="87604"/>
                  </a:lnTo>
                  <a:lnTo>
                    <a:pt x="1224216" y="84429"/>
                  </a:lnTo>
                  <a:lnTo>
                    <a:pt x="1224114" y="75438"/>
                  </a:lnTo>
                  <a:lnTo>
                    <a:pt x="1224026" y="74041"/>
                  </a:lnTo>
                  <a:lnTo>
                    <a:pt x="1223518" y="70104"/>
                  </a:lnTo>
                  <a:lnTo>
                    <a:pt x="1192530" y="70612"/>
                  </a:lnTo>
                  <a:lnTo>
                    <a:pt x="1188466" y="70866"/>
                  </a:lnTo>
                  <a:lnTo>
                    <a:pt x="1187704" y="71374"/>
                  </a:lnTo>
                  <a:lnTo>
                    <a:pt x="1186942" y="71755"/>
                  </a:lnTo>
                  <a:lnTo>
                    <a:pt x="1186637" y="72263"/>
                  </a:lnTo>
                  <a:lnTo>
                    <a:pt x="1186561" y="74676"/>
                  </a:lnTo>
                  <a:lnTo>
                    <a:pt x="1187577" y="75438"/>
                  </a:lnTo>
                  <a:lnTo>
                    <a:pt x="1189609" y="75565"/>
                  </a:lnTo>
                  <a:lnTo>
                    <a:pt x="1195959" y="76073"/>
                  </a:lnTo>
                  <a:lnTo>
                    <a:pt x="1199896" y="77851"/>
                  </a:lnTo>
                  <a:lnTo>
                    <a:pt x="1201547" y="81026"/>
                  </a:lnTo>
                  <a:lnTo>
                    <a:pt x="1203071" y="84201"/>
                  </a:lnTo>
                  <a:lnTo>
                    <a:pt x="1203833" y="91567"/>
                  </a:lnTo>
                  <a:lnTo>
                    <a:pt x="1203756" y="130048"/>
                  </a:lnTo>
                  <a:lnTo>
                    <a:pt x="1203972" y="151155"/>
                  </a:lnTo>
                  <a:lnTo>
                    <a:pt x="1203604" y="189331"/>
                  </a:lnTo>
                  <a:lnTo>
                    <a:pt x="1201737" y="231635"/>
                  </a:lnTo>
                  <a:lnTo>
                    <a:pt x="1183259" y="249174"/>
                  </a:lnTo>
                  <a:lnTo>
                    <a:pt x="1181481" y="249428"/>
                  </a:lnTo>
                  <a:lnTo>
                    <a:pt x="1180592" y="250190"/>
                  </a:lnTo>
                  <a:lnTo>
                    <a:pt x="1180592" y="253238"/>
                  </a:lnTo>
                  <a:lnTo>
                    <a:pt x="1181608" y="254000"/>
                  </a:lnTo>
                  <a:lnTo>
                    <a:pt x="1183640" y="254000"/>
                  </a:lnTo>
                  <a:lnTo>
                    <a:pt x="1187297" y="253834"/>
                  </a:lnTo>
                  <a:lnTo>
                    <a:pt x="1193368" y="253720"/>
                  </a:lnTo>
                  <a:lnTo>
                    <a:pt x="1217714" y="253669"/>
                  </a:lnTo>
                  <a:lnTo>
                    <a:pt x="1217930" y="253669"/>
                  </a:lnTo>
                  <a:lnTo>
                    <a:pt x="1224064" y="253834"/>
                  </a:lnTo>
                  <a:lnTo>
                    <a:pt x="1231125" y="254101"/>
                  </a:lnTo>
                  <a:lnTo>
                    <a:pt x="1239139" y="254508"/>
                  </a:lnTo>
                  <a:lnTo>
                    <a:pt x="1240028" y="254000"/>
                  </a:lnTo>
                  <a:lnTo>
                    <a:pt x="1240129" y="253619"/>
                  </a:lnTo>
                  <a:lnTo>
                    <a:pt x="1240231" y="253238"/>
                  </a:lnTo>
                  <a:lnTo>
                    <a:pt x="1240282" y="251079"/>
                  </a:lnTo>
                  <a:lnTo>
                    <a:pt x="1238885" y="250063"/>
                  </a:lnTo>
                  <a:lnTo>
                    <a:pt x="1236345" y="249428"/>
                  </a:lnTo>
                  <a:lnTo>
                    <a:pt x="1228979" y="248031"/>
                  </a:lnTo>
                  <a:lnTo>
                    <a:pt x="1224280" y="244475"/>
                  </a:lnTo>
                  <a:lnTo>
                    <a:pt x="1222629" y="238760"/>
                  </a:lnTo>
                  <a:lnTo>
                    <a:pt x="1222248" y="233426"/>
                  </a:lnTo>
                  <a:lnTo>
                    <a:pt x="1221613" y="229108"/>
                  </a:lnTo>
                  <a:lnTo>
                    <a:pt x="1221232" y="222885"/>
                  </a:lnTo>
                  <a:lnTo>
                    <a:pt x="1221232" y="215011"/>
                  </a:lnTo>
                  <a:lnTo>
                    <a:pt x="1223518" y="178181"/>
                  </a:lnTo>
                  <a:lnTo>
                    <a:pt x="1231226" y="182118"/>
                  </a:lnTo>
                  <a:lnTo>
                    <a:pt x="1238961" y="184937"/>
                  </a:lnTo>
                  <a:lnTo>
                    <a:pt x="1246708" y="186639"/>
                  </a:lnTo>
                  <a:lnTo>
                    <a:pt x="1254506" y="187198"/>
                  </a:lnTo>
                  <a:lnTo>
                    <a:pt x="1265389" y="186207"/>
                  </a:lnTo>
                  <a:lnTo>
                    <a:pt x="1275562" y="183210"/>
                  </a:lnTo>
                  <a:lnTo>
                    <a:pt x="1278813" y="181483"/>
                  </a:lnTo>
                  <a:lnTo>
                    <a:pt x="1285074" y="178181"/>
                  </a:lnTo>
                  <a:lnTo>
                    <a:pt x="1293876" y="171196"/>
                  </a:lnTo>
                  <a:lnTo>
                    <a:pt x="1301229" y="162623"/>
                  </a:lnTo>
                  <a:lnTo>
                    <a:pt x="1306499" y="152908"/>
                  </a:lnTo>
                  <a:lnTo>
                    <a:pt x="1309700" y="142049"/>
                  </a:lnTo>
                  <a:lnTo>
                    <a:pt x="1310767" y="130048"/>
                  </a:lnTo>
                  <a:close/>
                </a:path>
                <a:path w="4685030" h="254635">
                  <a:moveTo>
                    <a:pt x="1451991" y="182372"/>
                  </a:moveTo>
                  <a:lnTo>
                    <a:pt x="1450848" y="181483"/>
                  </a:lnTo>
                  <a:lnTo>
                    <a:pt x="1448435" y="181102"/>
                  </a:lnTo>
                  <a:lnTo>
                    <a:pt x="1444625" y="180721"/>
                  </a:lnTo>
                  <a:lnTo>
                    <a:pt x="1441831" y="179197"/>
                  </a:lnTo>
                  <a:lnTo>
                    <a:pt x="1440053" y="176530"/>
                  </a:lnTo>
                  <a:lnTo>
                    <a:pt x="1438275" y="173736"/>
                  </a:lnTo>
                  <a:lnTo>
                    <a:pt x="1437462" y="167792"/>
                  </a:lnTo>
                  <a:lnTo>
                    <a:pt x="1437386" y="161544"/>
                  </a:lnTo>
                  <a:lnTo>
                    <a:pt x="1437462" y="153136"/>
                  </a:lnTo>
                  <a:lnTo>
                    <a:pt x="1438427" y="109943"/>
                  </a:lnTo>
                  <a:lnTo>
                    <a:pt x="1438452" y="96418"/>
                  </a:lnTo>
                  <a:lnTo>
                    <a:pt x="1438224" y="87871"/>
                  </a:lnTo>
                  <a:lnTo>
                    <a:pt x="1437817" y="79629"/>
                  </a:lnTo>
                  <a:lnTo>
                    <a:pt x="1437259" y="72136"/>
                  </a:lnTo>
                  <a:lnTo>
                    <a:pt x="1406652" y="72136"/>
                  </a:lnTo>
                  <a:lnTo>
                    <a:pt x="1404620" y="72390"/>
                  </a:lnTo>
                  <a:lnTo>
                    <a:pt x="1403985" y="72644"/>
                  </a:lnTo>
                  <a:lnTo>
                    <a:pt x="1403350" y="73025"/>
                  </a:lnTo>
                  <a:lnTo>
                    <a:pt x="1402969" y="73660"/>
                  </a:lnTo>
                  <a:lnTo>
                    <a:pt x="1402969" y="76073"/>
                  </a:lnTo>
                  <a:lnTo>
                    <a:pt x="1403985" y="76835"/>
                  </a:lnTo>
                  <a:lnTo>
                    <a:pt x="1411732" y="77343"/>
                  </a:lnTo>
                  <a:lnTo>
                    <a:pt x="1415288" y="78740"/>
                  </a:lnTo>
                  <a:lnTo>
                    <a:pt x="1416685" y="81153"/>
                  </a:lnTo>
                  <a:lnTo>
                    <a:pt x="1418209" y="83566"/>
                  </a:lnTo>
                  <a:lnTo>
                    <a:pt x="1418831" y="89395"/>
                  </a:lnTo>
                  <a:lnTo>
                    <a:pt x="1418374" y="132943"/>
                  </a:lnTo>
                  <a:lnTo>
                    <a:pt x="1404366" y="169672"/>
                  </a:lnTo>
                  <a:lnTo>
                    <a:pt x="1397889" y="175768"/>
                  </a:lnTo>
                  <a:lnTo>
                    <a:pt x="1391285" y="178816"/>
                  </a:lnTo>
                  <a:lnTo>
                    <a:pt x="1379728" y="178816"/>
                  </a:lnTo>
                  <a:lnTo>
                    <a:pt x="1363370" y="135470"/>
                  </a:lnTo>
                  <a:lnTo>
                    <a:pt x="1362887" y="102235"/>
                  </a:lnTo>
                  <a:lnTo>
                    <a:pt x="1362583" y="87871"/>
                  </a:lnTo>
                  <a:lnTo>
                    <a:pt x="1362278" y="78232"/>
                  </a:lnTo>
                  <a:lnTo>
                    <a:pt x="1361948" y="72136"/>
                  </a:lnTo>
                  <a:lnTo>
                    <a:pt x="1332611" y="72136"/>
                  </a:lnTo>
                  <a:lnTo>
                    <a:pt x="1330452" y="72898"/>
                  </a:lnTo>
                  <a:lnTo>
                    <a:pt x="1330452" y="76073"/>
                  </a:lnTo>
                  <a:lnTo>
                    <a:pt x="1332230" y="76962"/>
                  </a:lnTo>
                  <a:lnTo>
                    <a:pt x="1335913" y="77216"/>
                  </a:lnTo>
                  <a:lnTo>
                    <a:pt x="1339215" y="77343"/>
                  </a:lnTo>
                  <a:lnTo>
                    <a:pt x="1341247" y="78232"/>
                  </a:lnTo>
                  <a:lnTo>
                    <a:pt x="1341945" y="79794"/>
                  </a:lnTo>
                  <a:lnTo>
                    <a:pt x="1342517" y="81153"/>
                  </a:lnTo>
                  <a:lnTo>
                    <a:pt x="1342771" y="84836"/>
                  </a:lnTo>
                  <a:lnTo>
                    <a:pt x="1342859" y="102235"/>
                  </a:lnTo>
                  <a:lnTo>
                    <a:pt x="1342974" y="109943"/>
                  </a:lnTo>
                  <a:lnTo>
                    <a:pt x="1344129" y="148272"/>
                  </a:lnTo>
                  <a:lnTo>
                    <a:pt x="1355979" y="183134"/>
                  </a:lnTo>
                  <a:lnTo>
                    <a:pt x="1360551" y="186563"/>
                  </a:lnTo>
                  <a:lnTo>
                    <a:pt x="1366393" y="188214"/>
                  </a:lnTo>
                  <a:lnTo>
                    <a:pt x="1381379" y="188214"/>
                  </a:lnTo>
                  <a:lnTo>
                    <a:pt x="1389126" y="185928"/>
                  </a:lnTo>
                  <a:lnTo>
                    <a:pt x="1396619" y="181483"/>
                  </a:lnTo>
                  <a:lnTo>
                    <a:pt x="1400530" y="178816"/>
                  </a:lnTo>
                  <a:lnTo>
                    <a:pt x="1402105" y="177749"/>
                  </a:lnTo>
                  <a:lnTo>
                    <a:pt x="1407541" y="173189"/>
                  </a:lnTo>
                  <a:lnTo>
                    <a:pt x="1412862" y="167792"/>
                  </a:lnTo>
                  <a:lnTo>
                    <a:pt x="1418082" y="161544"/>
                  </a:lnTo>
                  <a:lnTo>
                    <a:pt x="1418247" y="164465"/>
                  </a:lnTo>
                  <a:lnTo>
                    <a:pt x="1418336" y="177419"/>
                  </a:lnTo>
                  <a:lnTo>
                    <a:pt x="1418107" y="179832"/>
                  </a:lnTo>
                  <a:lnTo>
                    <a:pt x="1418005" y="180721"/>
                  </a:lnTo>
                  <a:lnTo>
                    <a:pt x="1417955" y="185039"/>
                  </a:lnTo>
                  <a:lnTo>
                    <a:pt x="1419860" y="186309"/>
                  </a:lnTo>
                  <a:lnTo>
                    <a:pt x="1449705" y="186309"/>
                  </a:lnTo>
                  <a:lnTo>
                    <a:pt x="1451991" y="185420"/>
                  </a:lnTo>
                  <a:lnTo>
                    <a:pt x="1451991" y="182372"/>
                  </a:lnTo>
                  <a:close/>
                </a:path>
                <a:path w="4685030" h="254635">
                  <a:moveTo>
                    <a:pt x="1592199" y="126238"/>
                  </a:moveTo>
                  <a:lnTo>
                    <a:pt x="1577086" y="86614"/>
                  </a:lnTo>
                  <a:lnTo>
                    <a:pt x="1569593" y="79717"/>
                  </a:lnTo>
                  <a:lnTo>
                    <a:pt x="1569593" y="131191"/>
                  </a:lnTo>
                  <a:lnTo>
                    <a:pt x="1568945" y="142582"/>
                  </a:lnTo>
                  <a:lnTo>
                    <a:pt x="1548028" y="179755"/>
                  </a:lnTo>
                  <a:lnTo>
                    <a:pt x="1534668" y="183261"/>
                  </a:lnTo>
                  <a:lnTo>
                    <a:pt x="1527175" y="183261"/>
                  </a:lnTo>
                  <a:lnTo>
                    <a:pt x="1520952" y="181356"/>
                  </a:lnTo>
                  <a:lnTo>
                    <a:pt x="1515745" y="177673"/>
                  </a:lnTo>
                  <a:lnTo>
                    <a:pt x="1512189" y="175006"/>
                  </a:lnTo>
                  <a:lnTo>
                    <a:pt x="1510665" y="173863"/>
                  </a:lnTo>
                  <a:lnTo>
                    <a:pt x="1507236" y="169799"/>
                  </a:lnTo>
                  <a:lnTo>
                    <a:pt x="1505712" y="165354"/>
                  </a:lnTo>
                  <a:lnTo>
                    <a:pt x="1504061" y="160909"/>
                  </a:lnTo>
                  <a:lnTo>
                    <a:pt x="1503299" y="153924"/>
                  </a:lnTo>
                  <a:lnTo>
                    <a:pt x="1503337" y="142582"/>
                  </a:lnTo>
                  <a:lnTo>
                    <a:pt x="1503819" y="124371"/>
                  </a:lnTo>
                  <a:lnTo>
                    <a:pt x="1514386" y="85090"/>
                  </a:lnTo>
                  <a:lnTo>
                    <a:pt x="1534287" y="76708"/>
                  </a:lnTo>
                  <a:lnTo>
                    <a:pt x="1542046" y="77622"/>
                  </a:lnTo>
                  <a:lnTo>
                    <a:pt x="1567268" y="108432"/>
                  </a:lnTo>
                  <a:lnTo>
                    <a:pt x="1569593" y="131191"/>
                  </a:lnTo>
                  <a:lnTo>
                    <a:pt x="1569593" y="79717"/>
                  </a:lnTo>
                  <a:lnTo>
                    <a:pt x="1540002" y="69723"/>
                  </a:lnTo>
                  <a:lnTo>
                    <a:pt x="1530375" y="70688"/>
                  </a:lnTo>
                  <a:lnTo>
                    <a:pt x="1521345" y="73558"/>
                  </a:lnTo>
                  <a:lnTo>
                    <a:pt x="1512900" y="78359"/>
                  </a:lnTo>
                  <a:lnTo>
                    <a:pt x="1505077" y="85090"/>
                  </a:lnTo>
                  <a:lnTo>
                    <a:pt x="1505165" y="57785"/>
                  </a:lnTo>
                  <a:lnTo>
                    <a:pt x="1505343" y="40170"/>
                  </a:lnTo>
                  <a:lnTo>
                    <a:pt x="1505661" y="24625"/>
                  </a:lnTo>
                  <a:lnTo>
                    <a:pt x="1506220" y="10541"/>
                  </a:lnTo>
                  <a:lnTo>
                    <a:pt x="1506347" y="5588"/>
                  </a:lnTo>
                  <a:lnTo>
                    <a:pt x="1505585" y="4318"/>
                  </a:lnTo>
                  <a:lnTo>
                    <a:pt x="1504188" y="3937"/>
                  </a:lnTo>
                  <a:lnTo>
                    <a:pt x="1502791" y="3429"/>
                  </a:lnTo>
                  <a:lnTo>
                    <a:pt x="1500466" y="2921"/>
                  </a:lnTo>
                  <a:lnTo>
                    <a:pt x="1498727" y="2540"/>
                  </a:lnTo>
                  <a:lnTo>
                    <a:pt x="1474597" y="2921"/>
                  </a:lnTo>
                  <a:lnTo>
                    <a:pt x="1472184" y="2667"/>
                  </a:lnTo>
                  <a:lnTo>
                    <a:pt x="1471041" y="3302"/>
                  </a:lnTo>
                  <a:lnTo>
                    <a:pt x="1471041" y="5969"/>
                  </a:lnTo>
                  <a:lnTo>
                    <a:pt x="1472057" y="6858"/>
                  </a:lnTo>
                  <a:lnTo>
                    <a:pt x="1474216" y="7493"/>
                  </a:lnTo>
                  <a:lnTo>
                    <a:pt x="1478534" y="8890"/>
                  </a:lnTo>
                  <a:lnTo>
                    <a:pt x="1485988" y="60337"/>
                  </a:lnTo>
                  <a:lnTo>
                    <a:pt x="1484122" y="184912"/>
                  </a:lnTo>
                  <a:lnTo>
                    <a:pt x="1484884" y="186182"/>
                  </a:lnTo>
                  <a:lnTo>
                    <a:pt x="1487678" y="186182"/>
                  </a:lnTo>
                  <a:lnTo>
                    <a:pt x="1488948" y="184404"/>
                  </a:lnTo>
                  <a:lnTo>
                    <a:pt x="1489964" y="180848"/>
                  </a:lnTo>
                  <a:lnTo>
                    <a:pt x="1491234" y="176911"/>
                  </a:lnTo>
                  <a:lnTo>
                    <a:pt x="1493012" y="175006"/>
                  </a:lnTo>
                  <a:lnTo>
                    <a:pt x="1496441" y="175006"/>
                  </a:lnTo>
                  <a:lnTo>
                    <a:pt x="1498600" y="176149"/>
                  </a:lnTo>
                  <a:lnTo>
                    <a:pt x="1501648" y="178435"/>
                  </a:lnTo>
                  <a:lnTo>
                    <a:pt x="1509229" y="183032"/>
                  </a:lnTo>
                  <a:lnTo>
                    <a:pt x="1517713" y="186334"/>
                  </a:lnTo>
                  <a:lnTo>
                    <a:pt x="1527035" y="188315"/>
                  </a:lnTo>
                  <a:lnTo>
                    <a:pt x="1537208" y="188976"/>
                  </a:lnTo>
                  <a:lnTo>
                    <a:pt x="1548980" y="187794"/>
                  </a:lnTo>
                  <a:lnTo>
                    <a:pt x="1559572" y="184213"/>
                  </a:lnTo>
                  <a:lnTo>
                    <a:pt x="1561071" y="183261"/>
                  </a:lnTo>
                  <a:lnTo>
                    <a:pt x="1568932" y="178269"/>
                  </a:lnTo>
                  <a:lnTo>
                    <a:pt x="1577086" y="169926"/>
                  </a:lnTo>
                  <a:lnTo>
                    <a:pt x="1583728" y="160058"/>
                  </a:lnTo>
                  <a:lnTo>
                    <a:pt x="1588452" y="149466"/>
                  </a:lnTo>
                  <a:lnTo>
                    <a:pt x="1591259" y="138201"/>
                  </a:lnTo>
                  <a:lnTo>
                    <a:pt x="1592199" y="126238"/>
                  </a:lnTo>
                  <a:close/>
                </a:path>
                <a:path w="4685030" h="254635">
                  <a:moveTo>
                    <a:pt x="1668907" y="184277"/>
                  </a:moveTo>
                  <a:lnTo>
                    <a:pt x="1667510" y="183388"/>
                  </a:lnTo>
                  <a:lnTo>
                    <a:pt x="1657223" y="182499"/>
                  </a:lnTo>
                  <a:lnTo>
                    <a:pt x="1652397" y="180467"/>
                  </a:lnTo>
                  <a:lnTo>
                    <a:pt x="1650238" y="177038"/>
                  </a:lnTo>
                  <a:lnTo>
                    <a:pt x="1647952" y="173609"/>
                  </a:lnTo>
                  <a:lnTo>
                    <a:pt x="1646809" y="168021"/>
                  </a:lnTo>
                  <a:lnTo>
                    <a:pt x="1646707" y="152273"/>
                  </a:lnTo>
                  <a:lnTo>
                    <a:pt x="1646301" y="119126"/>
                  </a:lnTo>
                  <a:lnTo>
                    <a:pt x="1646428" y="74676"/>
                  </a:lnTo>
                  <a:lnTo>
                    <a:pt x="1646351" y="20955"/>
                  </a:lnTo>
                  <a:lnTo>
                    <a:pt x="1645920" y="0"/>
                  </a:lnTo>
                  <a:lnTo>
                    <a:pt x="1643634" y="0"/>
                  </a:lnTo>
                  <a:lnTo>
                    <a:pt x="1636572" y="2032"/>
                  </a:lnTo>
                  <a:lnTo>
                    <a:pt x="1627987" y="3708"/>
                  </a:lnTo>
                  <a:lnTo>
                    <a:pt x="1617853" y="5029"/>
                  </a:lnTo>
                  <a:lnTo>
                    <a:pt x="1603248" y="6223"/>
                  </a:lnTo>
                  <a:lnTo>
                    <a:pt x="1601724" y="6985"/>
                  </a:lnTo>
                  <a:lnTo>
                    <a:pt x="1601724" y="9906"/>
                  </a:lnTo>
                  <a:lnTo>
                    <a:pt x="1603502" y="10922"/>
                  </a:lnTo>
                  <a:lnTo>
                    <a:pt x="1607058" y="11430"/>
                  </a:lnTo>
                  <a:lnTo>
                    <a:pt x="1612773" y="12319"/>
                  </a:lnTo>
                  <a:lnTo>
                    <a:pt x="1626997" y="57823"/>
                  </a:lnTo>
                  <a:lnTo>
                    <a:pt x="1627505" y="152273"/>
                  </a:lnTo>
                  <a:lnTo>
                    <a:pt x="1627505" y="163195"/>
                  </a:lnTo>
                  <a:lnTo>
                    <a:pt x="1607312" y="182880"/>
                  </a:lnTo>
                  <a:lnTo>
                    <a:pt x="1604899" y="183007"/>
                  </a:lnTo>
                  <a:lnTo>
                    <a:pt x="1603629" y="183769"/>
                  </a:lnTo>
                  <a:lnTo>
                    <a:pt x="1603629" y="187071"/>
                  </a:lnTo>
                  <a:lnTo>
                    <a:pt x="1605026" y="187960"/>
                  </a:lnTo>
                  <a:lnTo>
                    <a:pt x="1608582" y="187960"/>
                  </a:lnTo>
                  <a:lnTo>
                    <a:pt x="1609471" y="187833"/>
                  </a:lnTo>
                  <a:lnTo>
                    <a:pt x="1610487" y="187833"/>
                  </a:lnTo>
                  <a:lnTo>
                    <a:pt x="1615313" y="186944"/>
                  </a:lnTo>
                  <a:lnTo>
                    <a:pt x="1621663" y="186563"/>
                  </a:lnTo>
                  <a:lnTo>
                    <a:pt x="1629537" y="186563"/>
                  </a:lnTo>
                  <a:lnTo>
                    <a:pt x="1638909" y="186664"/>
                  </a:lnTo>
                  <a:lnTo>
                    <a:pt x="1647621" y="186931"/>
                  </a:lnTo>
                  <a:lnTo>
                    <a:pt x="1655673" y="187375"/>
                  </a:lnTo>
                  <a:lnTo>
                    <a:pt x="1663065" y="187960"/>
                  </a:lnTo>
                  <a:lnTo>
                    <a:pt x="1663954" y="187960"/>
                  </a:lnTo>
                  <a:lnTo>
                    <a:pt x="1664716" y="188087"/>
                  </a:lnTo>
                  <a:lnTo>
                    <a:pt x="1667764" y="188087"/>
                  </a:lnTo>
                  <a:lnTo>
                    <a:pt x="1668843" y="187375"/>
                  </a:lnTo>
                  <a:lnTo>
                    <a:pt x="1668907" y="186563"/>
                  </a:lnTo>
                  <a:lnTo>
                    <a:pt x="1668907" y="184277"/>
                  </a:lnTo>
                  <a:close/>
                </a:path>
                <a:path w="4685030" h="254635">
                  <a:moveTo>
                    <a:pt x="1720723" y="18669"/>
                  </a:moveTo>
                  <a:lnTo>
                    <a:pt x="1720659" y="11938"/>
                  </a:lnTo>
                  <a:lnTo>
                    <a:pt x="1719453" y="9398"/>
                  </a:lnTo>
                  <a:lnTo>
                    <a:pt x="1716659" y="6858"/>
                  </a:lnTo>
                  <a:lnTo>
                    <a:pt x="1713992" y="4318"/>
                  </a:lnTo>
                  <a:lnTo>
                    <a:pt x="1710817" y="3048"/>
                  </a:lnTo>
                  <a:lnTo>
                    <a:pt x="1703705" y="3048"/>
                  </a:lnTo>
                  <a:lnTo>
                    <a:pt x="1700657" y="4191"/>
                  </a:lnTo>
                  <a:lnTo>
                    <a:pt x="1698371" y="6477"/>
                  </a:lnTo>
                  <a:lnTo>
                    <a:pt x="1696085" y="8890"/>
                  </a:lnTo>
                  <a:lnTo>
                    <a:pt x="1694942" y="11938"/>
                  </a:lnTo>
                  <a:lnTo>
                    <a:pt x="1694942" y="19431"/>
                  </a:lnTo>
                  <a:lnTo>
                    <a:pt x="1696212" y="22479"/>
                  </a:lnTo>
                  <a:lnTo>
                    <a:pt x="1701673" y="26924"/>
                  </a:lnTo>
                  <a:lnTo>
                    <a:pt x="1704848" y="28067"/>
                  </a:lnTo>
                  <a:lnTo>
                    <a:pt x="1712087" y="28067"/>
                  </a:lnTo>
                  <a:lnTo>
                    <a:pt x="1715262" y="26797"/>
                  </a:lnTo>
                  <a:lnTo>
                    <a:pt x="1717421" y="24257"/>
                  </a:lnTo>
                  <a:lnTo>
                    <a:pt x="1719707" y="21717"/>
                  </a:lnTo>
                  <a:lnTo>
                    <a:pt x="1720723" y="18669"/>
                  </a:lnTo>
                  <a:close/>
                </a:path>
                <a:path w="4685030" h="254635">
                  <a:moveTo>
                    <a:pt x="1742821" y="183388"/>
                  </a:moveTo>
                  <a:lnTo>
                    <a:pt x="1740281" y="182372"/>
                  </a:lnTo>
                  <a:lnTo>
                    <a:pt x="1731010" y="181864"/>
                  </a:lnTo>
                  <a:lnTo>
                    <a:pt x="1727835" y="180848"/>
                  </a:lnTo>
                  <a:lnTo>
                    <a:pt x="1725676" y="179197"/>
                  </a:lnTo>
                  <a:lnTo>
                    <a:pt x="1723644" y="177419"/>
                  </a:lnTo>
                  <a:lnTo>
                    <a:pt x="1722501" y="173228"/>
                  </a:lnTo>
                  <a:lnTo>
                    <a:pt x="1722628" y="128778"/>
                  </a:lnTo>
                  <a:lnTo>
                    <a:pt x="1722437" y="107823"/>
                  </a:lnTo>
                  <a:lnTo>
                    <a:pt x="1722501" y="69596"/>
                  </a:lnTo>
                  <a:lnTo>
                    <a:pt x="1718691" y="69723"/>
                  </a:lnTo>
                  <a:lnTo>
                    <a:pt x="1711706" y="70104"/>
                  </a:lnTo>
                  <a:lnTo>
                    <a:pt x="1701546" y="70866"/>
                  </a:lnTo>
                  <a:lnTo>
                    <a:pt x="1691513" y="71501"/>
                  </a:lnTo>
                  <a:lnTo>
                    <a:pt x="1686052" y="72136"/>
                  </a:lnTo>
                  <a:lnTo>
                    <a:pt x="1685417" y="72644"/>
                  </a:lnTo>
                  <a:lnTo>
                    <a:pt x="1684655" y="73025"/>
                  </a:lnTo>
                  <a:lnTo>
                    <a:pt x="1684274" y="73660"/>
                  </a:lnTo>
                  <a:lnTo>
                    <a:pt x="1684274" y="75946"/>
                  </a:lnTo>
                  <a:lnTo>
                    <a:pt x="1685417" y="76708"/>
                  </a:lnTo>
                  <a:lnTo>
                    <a:pt x="1687576" y="76708"/>
                  </a:lnTo>
                  <a:lnTo>
                    <a:pt x="1694053" y="76835"/>
                  </a:lnTo>
                  <a:lnTo>
                    <a:pt x="1704213" y="107823"/>
                  </a:lnTo>
                  <a:lnTo>
                    <a:pt x="1703197" y="164211"/>
                  </a:lnTo>
                  <a:lnTo>
                    <a:pt x="1703197" y="171704"/>
                  </a:lnTo>
                  <a:lnTo>
                    <a:pt x="1686433" y="181737"/>
                  </a:lnTo>
                  <a:lnTo>
                    <a:pt x="1683893" y="182880"/>
                  </a:lnTo>
                  <a:lnTo>
                    <a:pt x="1683893" y="186182"/>
                  </a:lnTo>
                  <a:lnTo>
                    <a:pt x="1684909" y="186944"/>
                  </a:lnTo>
                  <a:lnTo>
                    <a:pt x="1688084" y="186944"/>
                  </a:lnTo>
                  <a:lnTo>
                    <a:pt x="1689862" y="186690"/>
                  </a:lnTo>
                  <a:lnTo>
                    <a:pt x="1694307" y="185928"/>
                  </a:lnTo>
                  <a:lnTo>
                    <a:pt x="1702308" y="185547"/>
                  </a:lnTo>
                  <a:lnTo>
                    <a:pt x="1721231" y="185547"/>
                  </a:lnTo>
                  <a:lnTo>
                    <a:pt x="1729105" y="186182"/>
                  </a:lnTo>
                  <a:lnTo>
                    <a:pt x="1737487" y="187198"/>
                  </a:lnTo>
                  <a:lnTo>
                    <a:pt x="1738376" y="187325"/>
                  </a:lnTo>
                  <a:lnTo>
                    <a:pt x="1741932" y="187325"/>
                  </a:lnTo>
                  <a:lnTo>
                    <a:pt x="1742821" y="186690"/>
                  </a:lnTo>
                  <a:lnTo>
                    <a:pt x="1742821" y="185547"/>
                  </a:lnTo>
                  <a:lnTo>
                    <a:pt x="1742821" y="183388"/>
                  </a:lnTo>
                  <a:close/>
                </a:path>
                <a:path w="4685030" h="254635">
                  <a:moveTo>
                    <a:pt x="1855724" y="150241"/>
                  </a:moveTo>
                  <a:lnTo>
                    <a:pt x="1854962" y="149352"/>
                  </a:lnTo>
                  <a:lnTo>
                    <a:pt x="1851787" y="149352"/>
                  </a:lnTo>
                  <a:lnTo>
                    <a:pt x="1850771" y="150749"/>
                  </a:lnTo>
                  <a:lnTo>
                    <a:pt x="1850263" y="153289"/>
                  </a:lnTo>
                  <a:lnTo>
                    <a:pt x="1849247" y="161036"/>
                  </a:lnTo>
                  <a:lnTo>
                    <a:pt x="1845437" y="167640"/>
                  </a:lnTo>
                  <a:lnTo>
                    <a:pt x="1838960" y="172974"/>
                  </a:lnTo>
                  <a:lnTo>
                    <a:pt x="1832483" y="178435"/>
                  </a:lnTo>
                  <a:lnTo>
                    <a:pt x="1825752" y="181102"/>
                  </a:lnTo>
                  <a:lnTo>
                    <a:pt x="1818767" y="181102"/>
                  </a:lnTo>
                  <a:lnTo>
                    <a:pt x="1811045" y="180098"/>
                  </a:lnTo>
                  <a:lnTo>
                    <a:pt x="1782991" y="146291"/>
                  </a:lnTo>
                  <a:lnTo>
                    <a:pt x="1780159" y="123063"/>
                  </a:lnTo>
                  <a:lnTo>
                    <a:pt x="1780654" y="112661"/>
                  </a:lnTo>
                  <a:lnTo>
                    <a:pt x="1798193" y="77698"/>
                  </a:lnTo>
                  <a:lnTo>
                    <a:pt x="1811909" y="74295"/>
                  </a:lnTo>
                  <a:lnTo>
                    <a:pt x="1819135" y="75488"/>
                  </a:lnTo>
                  <a:lnTo>
                    <a:pt x="1825218" y="79032"/>
                  </a:lnTo>
                  <a:lnTo>
                    <a:pt x="1830133" y="84912"/>
                  </a:lnTo>
                  <a:lnTo>
                    <a:pt x="1833880" y="93091"/>
                  </a:lnTo>
                  <a:lnTo>
                    <a:pt x="1836547" y="101346"/>
                  </a:lnTo>
                  <a:lnTo>
                    <a:pt x="1840484" y="105410"/>
                  </a:lnTo>
                  <a:lnTo>
                    <a:pt x="1854073" y="87503"/>
                  </a:lnTo>
                  <a:lnTo>
                    <a:pt x="1849628" y="81407"/>
                  </a:lnTo>
                  <a:lnTo>
                    <a:pt x="1812036" y="69342"/>
                  </a:lnTo>
                  <a:lnTo>
                    <a:pt x="1800948" y="70510"/>
                  </a:lnTo>
                  <a:lnTo>
                    <a:pt x="1766036" y="97739"/>
                  </a:lnTo>
                  <a:lnTo>
                    <a:pt x="1757045" y="131572"/>
                  </a:lnTo>
                  <a:lnTo>
                    <a:pt x="1757997" y="142582"/>
                  </a:lnTo>
                  <a:lnTo>
                    <a:pt x="1780552" y="178955"/>
                  </a:lnTo>
                  <a:lnTo>
                    <a:pt x="1810385" y="188595"/>
                  </a:lnTo>
                  <a:lnTo>
                    <a:pt x="1820214" y="187871"/>
                  </a:lnTo>
                  <a:lnTo>
                    <a:pt x="1828990" y="185661"/>
                  </a:lnTo>
                  <a:lnTo>
                    <a:pt x="1836699" y="182016"/>
                  </a:lnTo>
                  <a:lnTo>
                    <a:pt x="1837893" y="181102"/>
                  </a:lnTo>
                  <a:lnTo>
                    <a:pt x="1843405" y="176911"/>
                  </a:lnTo>
                  <a:lnTo>
                    <a:pt x="1848802" y="170942"/>
                  </a:lnTo>
                  <a:lnTo>
                    <a:pt x="1852650" y="164782"/>
                  </a:lnTo>
                  <a:lnTo>
                    <a:pt x="1854949" y="158445"/>
                  </a:lnTo>
                  <a:lnTo>
                    <a:pt x="1855597" y="152895"/>
                  </a:lnTo>
                  <a:lnTo>
                    <a:pt x="1855724" y="150241"/>
                  </a:lnTo>
                  <a:close/>
                </a:path>
                <a:path w="4685030" h="254635">
                  <a:moveTo>
                    <a:pt x="1983232" y="181102"/>
                  </a:moveTo>
                  <a:lnTo>
                    <a:pt x="1983054" y="180975"/>
                  </a:lnTo>
                  <a:lnTo>
                    <a:pt x="1982216" y="180340"/>
                  </a:lnTo>
                  <a:lnTo>
                    <a:pt x="1980184" y="180340"/>
                  </a:lnTo>
                  <a:lnTo>
                    <a:pt x="1977771" y="180594"/>
                  </a:lnTo>
                  <a:lnTo>
                    <a:pt x="1976247" y="180848"/>
                  </a:lnTo>
                  <a:lnTo>
                    <a:pt x="1974977" y="180975"/>
                  </a:lnTo>
                  <a:lnTo>
                    <a:pt x="1969516" y="180975"/>
                  </a:lnTo>
                  <a:lnTo>
                    <a:pt x="1966341" y="178054"/>
                  </a:lnTo>
                  <a:lnTo>
                    <a:pt x="1962226" y="147574"/>
                  </a:lnTo>
                  <a:lnTo>
                    <a:pt x="1962302" y="136144"/>
                  </a:lnTo>
                  <a:lnTo>
                    <a:pt x="1962797" y="116078"/>
                  </a:lnTo>
                  <a:lnTo>
                    <a:pt x="1962950" y="110109"/>
                  </a:lnTo>
                  <a:lnTo>
                    <a:pt x="1963039" y="95631"/>
                  </a:lnTo>
                  <a:lnTo>
                    <a:pt x="1950834" y="75184"/>
                  </a:lnTo>
                  <a:lnTo>
                    <a:pt x="1948942" y="74295"/>
                  </a:lnTo>
                  <a:lnTo>
                    <a:pt x="1943862" y="72377"/>
                  </a:lnTo>
                  <a:lnTo>
                    <a:pt x="1937994" y="70980"/>
                  </a:lnTo>
                  <a:lnTo>
                    <a:pt x="1931339" y="70142"/>
                  </a:lnTo>
                  <a:lnTo>
                    <a:pt x="1923923" y="69850"/>
                  </a:lnTo>
                  <a:lnTo>
                    <a:pt x="1914550" y="70332"/>
                  </a:lnTo>
                  <a:lnTo>
                    <a:pt x="1881505" y="99060"/>
                  </a:lnTo>
                  <a:lnTo>
                    <a:pt x="1882775" y="101981"/>
                  </a:lnTo>
                  <a:lnTo>
                    <a:pt x="1887601" y="106045"/>
                  </a:lnTo>
                  <a:lnTo>
                    <a:pt x="1889760" y="107061"/>
                  </a:lnTo>
                  <a:lnTo>
                    <a:pt x="1897253" y="107061"/>
                  </a:lnTo>
                  <a:lnTo>
                    <a:pt x="1900936" y="102870"/>
                  </a:lnTo>
                  <a:lnTo>
                    <a:pt x="1904111" y="86741"/>
                  </a:lnTo>
                  <a:lnTo>
                    <a:pt x="1906270" y="81661"/>
                  </a:lnTo>
                  <a:lnTo>
                    <a:pt x="1909191" y="78994"/>
                  </a:lnTo>
                  <a:lnTo>
                    <a:pt x="1912112" y="76454"/>
                  </a:lnTo>
                  <a:lnTo>
                    <a:pt x="1916430" y="75184"/>
                  </a:lnTo>
                  <a:lnTo>
                    <a:pt x="1929130" y="75184"/>
                  </a:lnTo>
                  <a:lnTo>
                    <a:pt x="1934591" y="77470"/>
                  </a:lnTo>
                  <a:lnTo>
                    <a:pt x="1938401" y="81915"/>
                  </a:lnTo>
                  <a:lnTo>
                    <a:pt x="1942211" y="86487"/>
                  </a:lnTo>
                  <a:lnTo>
                    <a:pt x="1944116" y="92710"/>
                  </a:lnTo>
                  <a:lnTo>
                    <a:pt x="1944116" y="150368"/>
                  </a:lnTo>
                  <a:lnTo>
                    <a:pt x="1942973" y="157734"/>
                  </a:lnTo>
                  <a:lnTo>
                    <a:pt x="1940687" y="162687"/>
                  </a:lnTo>
                  <a:lnTo>
                    <a:pt x="1938528" y="167767"/>
                  </a:lnTo>
                  <a:lnTo>
                    <a:pt x="1935099" y="171831"/>
                  </a:lnTo>
                  <a:lnTo>
                    <a:pt x="1930400" y="175006"/>
                  </a:lnTo>
                  <a:lnTo>
                    <a:pt x="1925828" y="178308"/>
                  </a:lnTo>
                  <a:lnTo>
                    <a:pt x="1920875" y="179832"/>
                  </a:lnTo>
                  <a:lnTo>
                    <a:pt x="1910461" y="179832"/>
                  </a:lnTo>
                  <a:lnTo>
                    <a:pt x="1906270" y="177927"/>
                  </a:lnTo>
                  <a:lnTo>
                    <a:pt x="1902841" y="173863"/>
                  </a:lnTo>
                  <a:lnTo>
                    <a:pt x="1899412" y="169926"/>
                  </a:lnTo>
                  <a:lnTo>
                    <a:pt x="1897761" y="165100"/>
                  </a:lnTo>
                  <a:lnTo>
                    <a:pt x="1897761" y="152908"/>
                  </a:lnTo>
                  <a:lnTo>
                    <a:pt x="1934210" y="123825"/>
                  </a:lnTo>
                  <a:lnTo>
                    <a:pt x="1940433" y="119507"/>
                  </a:lnTo>
                  <a:lnTo>
                    <a:pt x="1943100" y="116078"/>
                  </a:lnTo>
                  <a:lnTo>
                    <a:pt x="1943735" y="125222"/>
                  </a:lnTo>
                  <a:lnTo>
                    <a:pt x="1944039" y="131572"/>
                  </a:lnTo>
                  <a:lnTo>
                    <a:pt x="1944116" y="150368"/>
                  </a:lnTo>
                  <a:lnTo>
                    <a:pt x="1944116" y="92710"/>
                  </a:lnTo>
                  <a:lnTo>
                    <a:pt x="1913509" y="125222"/>
                  </a:lnTo>
                  <a:lnTo>
                    <a:pt x="1903349" y="128651"/>
                  </a:lnTo>
                  <a:lnTo>
                    <a:pt x="1896237" y="131572"/>
                  </a:lnTo>
                  <a:lnTo>
                    <a:pt x="1892300" y="133858"/>
                  </a:lnTo>
                  <a:lnTo>
                    <a:pt x="1888236" y="136144"/>
                  </a:lnTo>
                  <a:lnTo>
                    <a:pt x="1884680" y="139827"/>
                  </a:lnTo>
                  <a:lnTo>
                    <a:pt x="1878330" y="150241"/>
                  </a:lnTo>
                  <a:lnTo>
                    <a:pt x="1876806" y="155829"/>
                  </a:lnTo>
                  <a:lnTo>
                    <a:pt x="1876856" y="169926"/>
                  </a:lnTo>
                  <a:lnTo>
                    <a:pt x="1879346" y="176149"/>
                  </a:lnTo>
                  <a:lnTo>
                    <a:pt x="1884680" y="181102"/>
                  </a:lnTo>
                  <a:lnTo>
                    <a:pt x="1889887" y="186055"/>
                  </a:lnTo>
                  <a:lnTo>
                    <a:pt x="1896999" y="188468"/>
                  </a:lnTo>
                  <a:lnTo>
                    <a:pt x="1914017" y="188468"/>
                  </a:lnTo>
                  <a:lnTo>
                    <a:pt x="1921002" y="186817"/>
                  </a:lnTo>
                  <a:lnTo>
                    <a:pt x="1927225" y="183642"/>
                  </a:lnTo>
                  <a:lnTo>
                    <a:pt x="1933321" y="180467"/>
                  </a:lnTo>
                  <a:lnTo>
                    <a:pt x="1933994" y="179832"/>
                  </a:lnTo>
                  <a:lnTo>
                    <a:pt x="1938655" y="175514"/>
                  </a:lnTo>
                  <a:lnTo>
                    <a:pt x="1943100" y="169164"/>
                  </a:lnTo>
                  <a:lnTo>
                    <a:pt x="1943227" y="176784"/>
                  </a:lnTo>
                  <a:lnTo>
                    <a:pt x="1944243" y="181737"/>
                  </a:lnTo>
                  <a:lnTo>
                    <a:pt x="1947799" y="186563"/>
                  </a:lnTo>
                  <a:lnTo>
                    <a:pt x="1951228" y="187833"/>
                  </a:lnTo>
                  <a:lnTo>
                    <a:pt x="1956435" y="187833"/>
                  </a:lnTo>
                  <a:lnTo>
                    <a:pt x="1968169" y="187502"/>
                  </a:lnTo>
                  <a:lnTo>
                    <a:pt x="1976539" y="186524"/>
                  </a:lnTo>
                  <a:lnTo>
                    <a:pt x="1981555" y="184886"/>
                  </a:lnTo>
                  <a:lnTo>
                    <a:pt x="1983232" y="182626"/>
                  </a:lnTo>
                  <a:lnTo>
                    <a:pt x="1983232" y="181102"/>
                  </a:lnTo>
                  <a:close/>
                </a:path>
                <a:path w="4685030" h="254635">
                  <a:moveTo>
                    <a:pt x="2070608" y="170688"/>
                  </a:moveTo>
                  <a:lnTo>
                    <a:pt x="2070100" y="170053"/>
                  </a:lnTo>
                  <a:lnTo>
                    <a:pt x="2068449" y="170053"/>
                  </a:lnTo>
                  <a:lnTo>
                    <a:pt x="2067179" y="170688"/>
                  </a:lnTo>
                  <a:lnTo>
                    <a:pt x="2065020" y="171958"/>
                  </a:lnTo>
                  <a:lnTo>
                    <a:pt x="2059178" y="175514"/>
                  </a:lnTo>
                  <a:lnTo>
                    <a:pt x="2053844" y="177292"/>
                  </a:lnTo>
                  <a:lnTo>
                    <a:pt x="2042414" y="177292"/>
                  </a:lnTo>
                  <a:lnTo>
                    <a:pt x="2037334" y="175006"/>
                  </a:lnTo>
                  <a:lnTo>
                    <a:pt x="2028444" y="141351"/>
                  </a:lnTo>
                  <a:lnTo>
                    <a:pt x="2028558" y="126733"/>
                  </a:lnTo>
                  <a:lnTo>
                    <a:pt x="2030349" y="82169"/>
                  </a:lnTo>
                  <a:lnTo>
                    <a:pt x="2066036" y="80010"/>
                  </a:lnTo>
                  <a:lnTo>
                    <a:pt x="2067306" y="78994"/>
                  </a:lnTo>
                  <a:lnTo>
                    <a:pt x="2067902" y="76454"/>
                  </a:lnTo>
                  <a:lnTo>
                    <a:pt x="2067991" y="74422"/>
                  </a:lnTo>
                  <a:lnTo>
                    <a:pt x="2068068" y="72136"/>
                  </a:lnTo>
                  <a:lnTo>
                    <a:pt x="2067814" y="70993"/>
                  </a:lnTo>
                  <a:lnTo>
                    <a:pt x="2067306" y="70866"/>
                  </a:lnTo>
                  <a:lnTo>
                    <a:pt x="2065274" y="70358"/>
                  </a:lnTo>
                  <a:lnTo>
                    <a:pt x="2060194" y="70358"/>
                  </a:lnTo>
                  <a:lnTo>
                    <a:pt x="2030349" y="70866"/>
                  </a:lnTo>
                  <a:lnTo>
                    <a:pt x="2030349" y="40894"/>
                  </a:lnTo>
                  <a:lnTo>
                    <a:pt x="2030603" y="37465"/>
                  </a:lnTo>
                  <a:lnTo>
                    <a:pt x="2030730" y="32258"/>
                  </a:lnTo>
                  <a:lnTo>
                    <a:pt x="2029841" y="30988"/>
                  </a:lnTo>
                  <a:lnTo>
                    <a:pt x="2026539" y="30988"/>
                  </a:lnTo>
                  <a:lnTo>
                    <a:pt x="2025523" y="32639"/>
                  </a:lnTo>
                  <a:lnTo>
                    <a:pt x="2025142" y="35814"/>
                  </a:lnTo>
                  <a:lnTo>
                    <a:pt x="2023376" y="44348"/>
                  </a:lnTo>
                  <a:lnTo>
                    <a:pt x="1994789" y="74422"/>
                  </a:lnTo>
                  <a:lnTo>
                    <a:pt x="1988820" y="76454"/>
                  </a:lnTo>
                  <a:lnTo>
                    <a:pt x="1987677" y="77343"/>
                  </a:lnTo>
                  <a:lnTo>
                    <a:pt x="1987677" y="79883"/>
                  </a:lnTo>
                  <a:lnTo>
                    <a:pt x="1988693" y="80518"/>
                  </a:lnTo>
                  <a:lnTo>
                    <a:pt x="2011172" y="81915"/>
                  </a:lnTo>
                  <a:lnTo>
                    <a:pt x="2011807" y="82169"/>
                  </a:lnTo>
                  <a:lnTo>
                    <a:pt x="2010727" y="104686"/>
                  </a:lnTo>
                  <a:lnTo>
                    <a:pt x="2009978" y="123621"/>
                  </a:lnTo>
                  <a:lnTo>
                    <a:pt x="2009533" y="139026"/>
                  </a:lnTo>
                  <a:lnTo>
                    <a:pt x="2009419" y="151549"/>
                  </a:lnTo>
                  <a:lnTo>
                    <a:pt x="2009813" y="159893"/>
                  </a:lnTo>
                  <a:lnTo>
                    <a:pt x="2027936" y="189484"/>
                  </a:lnTo>
                  <a:lnTo>
                    <a:pt x="2046605" y="189484"/>
                  </a:lnTo>
                  <a:lnTo>
                    <a:pt x="2054479" y="187071"/>
                  </a:lnTo>
                  <a:lnTo>
                    <a:pt x="2067433" y="177673"/>
                  </a:lnTo>
                  <a:lnTo>
                    <a:pt x="2067763" y="177292"/>
                  </a:lnTo>
                  <a:lnTo>
                    <a:pt x="2070608" y="174117"/>
                  </a:lnTo>
                  <a:lnTo>
                    <a:pt x="2070608" y="170688"/>
                  </a:lnTo>
                  <a:close/>
                </a:path>
                <a:path w="4685030" h="254635">
                  <a:moveTo>
                    <a:pt x="2120011" y="18669"/>
                  </a:moveTo>
                  <a:lnTo>
                    <a:pt x="2119947" y="11938"/>
                  </a:lnTo>
                  <a:lnTo>
                    <a:pt x="2118741" y="9398"/>
                  </a:lnTo>
                  <a:lnTo>
                    <a:pt x="2115947" y="6858"/>
                  </a:lnTo>
                  <a:lnTo>
                    <a:pt x="2113280" y="4318"/>
                  </a:lnTo>
                  <a:lnTo>
                    <a:pt x="2110105" y="3048"/>
                  </a:lnTo>
                  <a:lnTo>
                    <a:pt x="2102993" y="3048"/>
                  </a:lnTo>
                  <a:lnTo>
                    <a:pt x="2099945" y="4191"/>
                  </a:lnTo>
                  <a:lnTo>
                    <a:pt x="2097659" y="6477"/>
                  </a:lnTo>
                  <a:lnTo>
                    <a:pt x="2095373" y="8890"/>
                  </a:lnTo>
                  <a:lnTo>
                    <a:pt x="2094230" y="11938"/>
                  </a:lnTo>
                  <a:lnTo>
                    <a:pt x="2094230" y="19431"/>
                  </a:lnTo>
                  <a:lnTo>
                    <a:pt x="2095500" y="22479"/>
                  </a:lnTo>
                  <a:lnTo>
                    <a:pt x="2100961" y="26924"/>
                  </a:lnTo>
                  <a:lnTo>
                    <a:pt x="2104136" y="28067"/>
                  </a:lnTo>
                  <a:lnTo>
                    <a:pt x="2111375" y="28067"/>
                  </a:lnTo>
                  <a:lnTo>
                    <a:pt x="2114550" y="26797"/>
                  </a:lnTo>
                  <a:lnTo>
                    <a:pt x="2116709" y="24257"/>
                  </a:lnTo>
                  <a:lnTo>
                    <a:pt x="2118995" y="21717"/>
                  </a:lnTo>
                  <a:lnTo>
                    <a:pt x="2120011" y="18669"/>
                  </a:lnTo>
                  <a:close/>
                </a:path>
                <a:path w="4685030" h="254635">
                  <a:moveTo>
                    <a:pt x="2142109" y="183388"/>
                  </a:moveTo>
                  <a:lnTo>
                    <a:pt x="2139569" y="182372"/>
                  </a:lnTo>
                  <a:lnTo>
                    <a:pt x="2130298" y="181864"/>
                  </a:lnTo>
                  <a:lnTo>
                    <a:pt x="2127123" y="180848"/>
                  </a:lnTo>
                  <a:lnTo>
                    <a:pt x="2124964" y="179197"/>
                  </a:lnTo>
                  <a:lnTo>
                    <a:pt x="2122932" y="177419"/>
                  </a:lnTo>
                  <a:lnTo>
                    <a:pt x="2121789" y="173228"/>
                  </a:lnTo>
                  <a:lnTo>
                    <a:pt x="2121916" y="128778"/>
                  </a:lnTo>
                  <a:lnTo>
                    <a:pt x="2121725" y="107823"/>
                  </a:lnTo>
                  <a:lnTo>
                    <a:pt x="2121789" y="69596"/>
                  </a:lnTo>
                  <a:lnTo>
                    <a:pt x="2117979" y="69723"/>
                  </a:lnTo>
                  <a:lnTo>
                    <a:pt x="2110994" y="70104"/>
                  </a:lnTo>
                  <a:lnTo>
                    <a:pt x="2100834" y="70866"/>
                  </a:lnTo>
                  <a:lnTo>
                    <a:pt x="2090801" y="71501"/>
                  </a:lnTo>
                  <a:lnTo>
                    <a:pt x="2085340" y="72136"/>
                  </a:lnTo>
                  <a:lnTo>
                    <a:pt x="2084705" y="72644"/>
                  </a:lnTo>
                  <a:lnTo>
                    <a:pt x="2083943" y="73025"/>
                  </a:lnTo>
                  <a:lnTo>
                    <a:pt x="2083562" y="73660"/>
                  </a:lnTo>
                  <a:lnTo>
                    <a:pt x="2083562" y="75946"/>
                  </a:lnTo>
                  <a:lnTo>
                    <a:pt x="2084705" y="76708"/>
                  </a:lnTo>
                  <a:lnTo>
                    <a:pt x="2086864" y="76708"/>
                  </a:lnTo>
                  <a:lnTo>
                    <a:pt x="2093341" y="76835"/>
                  </a:lnTo>
                  <a:lnTo>
                    <a:pt x="2103501" y="107823"/>
                  </a:lnTo>
                  <a:lnTo>
                    <a:pt x="2102485" y="164211"/>
                  </a:lnTo>
                  <a:lnTo>
                    <a:pt x="2102485" y="171704"/>
                  </a:lnTo>
                  <a:lnTo>
                    <a:pt x="2085721" y="181737"/>
                  </a:lnTo>
                  <a:lnTo>
                    <a:pt x="2083181" y="182880"/>
                  </a:lnTo>
                  <a:lnTo>
                    <a:pt x="2083181" y="186182"/>
                  </a:lnTo>
                  <a:lnTo>
                    <a:pt x="2084197" y="186944"/>
                  </a:lnTo>
                  <a:lnTo>
                    <a:pt x="2087372" y="186944"/>
                  </a:lnTo>
                  <a:lnTo>
                    <a:pt x="2089150" y="186690"/>
                  </a:lnTo>
                  <a:lnTo>
                    <a:pt x="2093595" y="185928"/>
                  </a:lnTo>
                  <a:lnTo>
                    <a:pt x="2101596" y="185547"/>
                  </a:lnTo>
                  <a:lnTo>
                    <a:pt x="2120519" y="185547"/>
                  </a:lnTo>
                  <a:lnTo>
                    <a:pt x="2128393" y="186182"/>
                  </a:lnTo>
                  <a:lnTo>
                    <a:pt x="2136775" y="187198"/>
                  </a:lnTo>
                  <a:lnTo>
                    <a:pt x="2137664" y="187325"/>
                  </a:lnTo>
                  <a:lnTo>
                    <a:pt x="2141220" y="187325"/>
                  </a:lnTo>
                  <a:lnTo>
                    <a:pt x="2142109" y="186690"/>
                  </a:lnTo>
                  <a:lnTo>
                    <a:pt x="2142109" y="185547"/>
                  </a:lnTo>
                  <a:lnTo>
                    <a:pt x="2142109" y="183388"/>
                  </a:lnTo>
                  <a:close/>
                </a:path>
                <a:path w="4685030" h="254635">
                  <a:moveTo>
                    <a:pt x="2274316" y="126492"/>
                  </a:moveTo>
                  <a:lnTo>
                    <a:pt x="2257298" y="85598"/>
                  </a:lnTo>
                  <a:lnTo>
                    <a:pt x="2253107" y="82296"/>
                  </a:lnTo>
                  <a:lnTo>
                    <a:pt x="2253107" y="130175"/>
                  </a:lnTo>
                  <a:lnTo>
                    <a:pt x="2252408" y="141592"/>
                  </a:lnTo>
                  <a:lnTo>
                    <a:pt x="2230031" y="179641"/>
                  </a:lnTo>
                  <a:lnTo>
                    <a:pt x="2216404" y="183261"/>
                  </a:lnTo>
                  <a:lnTo>
                    <a:pt x="2208733" y="182308"/>
                  </a:lnTo>
                  <a:lnTo>
                    <a:pt x="2181491" y="150342"/>
                  </a:lnTo>
                  <a:lnTo>
                    <a:pt x="2178812" y="128905"/>
                  </a:lnTo>
                  <a:lnTo>
                    <a:pt x="2179421" y="117792"/>
                  </a:lnTo>
                  <a:lnTo>
                    <a:pt x="2200364" y="78867"/>
                  </a:lnTo>
                  <a:lnTo>
                    <a:pt x="2214753" y="75057"/>
                  </a:lnTo>
                  <a:lnTo>
                    <a:pt x="2222843" y="76111"/>
                  </a:lnTo>
                  <a:lnTo>
                    <a:pt x="2250440" y="109816"/>
                  </a:lnTo>
                  <a:lnTo>
                    <a:pt x="2253107" y="130175"/>
                  </a:lnTo>
                  <a:lnTo>
                    <a:pt x="2253107" y="82296"/>
                  </a:lnTo>
                  <a:lnTo>
                    <a:pt x="2216531" y="69342"/>
                  </a:lnTo>
                  <a:lnTo>
                    <a:pt x="2204377" y="70485"/>
                  </a:lnTo>
                  <a:lnTo>
                    <a:pt x="2166404" y="97002"/>
                  </a:lnTo>
                  <a:lnTo>
                    <a:pt x="2156752" y="130175"/>
                  </a:lnTo>
                  <a:lnTo>
                    <a:pt x="2157780" y="141490"/>
                  </a:lnTo>
                  <a:lnTo>
                    <a:pt x="2182634" y="178955"/>
                  </a:lnTo>
                  <a:lnTo>
                    <a:pt x="2214499" y="188595"/>
                  </a:lnTo>
                  <a:lnTo>
                    <a:pt x="2226056" y="187439"/>
                  </a:lnTo>
                  <a:lnTo>
                    <a:pt x="2236927" y="183934"/>
                  </a:lnTo>
                  <a:lnTo>
                    <a:pt x="2238083" y="183261"/>
                  </a:lnTo>
                  <a:lnTo>
                    <a:pt x="2247049" y="178104"/>
                  </a:lnTo>
                  <a:lnTo>
                    <a:pt x="2256409" y="169926"/>
                  </a:lnTo>
                  <a:lnTo>
                    <a:pt x="2264232" y="160210"/>
                  </a:lnTo>
                  <a:lnTo>
                    <a:pt x="2269833" y="149733"/>
                  </a:lnTo>
                  <a:lnTo>
                    <a:pt x="2273185" y="138493"/>
                  </a:lnTo>
                  <a:lnTo>
                    <a:pt x="2274316" y="126492"/>
                  </a:lnTo>
                  <a:close/>
                </a:path>
                <a:path w="4685030" h="254635">
                  <a:moveTo>
                    <a:pt x="2424049" y="183388"/>
                  </a:moveTo>
                  <a:lnTo>
                    <a:pt x="2422525" y="182372"/>
                  </a:lnTo>
                  <a:lnTo>
                    <a:pt x="2414651" y="180213"/>
                  </a:lnTo>
                  <a:lnTo>
                    <a:pt x="2411603" y="178562"/>
                  </a:lnTo>
                  <a:lnTo>
                    <a:pt x="2408809" y="174244"/>
                  </a:lnTo>
                  <a:lnTo>
                    <a:pt x="2408174" y="169037"/>
                  </a:lnTo>
                  <a:lnTo>
                    <a:pt x="2408275" y="153670"/>
                  </a:lnTo>
                  <a:lnTo>
                    <a:pt x="2408859" y="119214"/>
                  </a:lnTo>
                  <a:lnTo>
                    <a:pt x="2408885" y="113157"/>
                  </a:lnTo>
                  <a:lnTo>
                    <a:pt x="2399766" y="78994"/>
                  </a:lnTo>
                  <a:lnTo>
                    <a:pt x="2396617" y="76200"/>
                  </a:lnTo>
                  <a:lnTo>
                    <a:pt x="2390902" y="73914"/>
                  </a:lnTo>
                  <a:lnTo>
                    <a:pt x="2385187" y="71501"/>
                  </a:lnTo>
                  <a:lnTo>
                    <a:pt x="2379218" y="70358"/>
                  </a:lnTo>
                  <a:lnTo>
                    <a:pt x="2364867" y="70358"/>
                  </a:lnTo>
                  <a:lnTo>
                    <a:pt x="2357501" y="72644"/>
                  </a:lnTo>
                  <a:lnTo>
                    <a:pt x="2331847" y="97155"/>
                  </a:lnTo>
                  <a:lnTo>
                    <a:pt x="2331377" y="88519"/>
                  </a:lnTo>
                  <a:lnTo>
                    <a:pt x="2330551" y="80835"/>
                  </a:lnTo>
                  <a:lnTo>
                    <a:pt x="2329370" y="74676"/>
                  </a:lnTo>
                  <a:lnTo>
                    <a:pt x="2328024" y="70358"/>
                  </a:lnTo>
                  <a:lnTo>
                    <a:pt x="2327910" y="69977"/>
                  </a:lnTo>
                  <a:lnTo>
                    <a:pt x="2310765" y="70358"/>
                  </a:lnTo>
                  <a:lnTo>
                    <a:pt x="2309495" y="70358"/>
                  </a:lnTo>
                  <a:lnTo>
                    <a:pt x="2298446" y="70231"/>
                  </a:lnTo>
                  <a:lnTo>
                    <a:pt x="2295779" y="70231"/>
                  </a:lnTo>
                  <a:lnTo>
                    <a:pt x="2294382" y="70993"/>
                  </a:lnTo>
                  <a:lnTo>
                    <a:pt x="2294382" y="74041"/>
                  </a:lnTo>
                  <a:lnTo>
                    <a:pt x="2296160" y="75184"/>
                  </a:lnTo>
                  <a:lnTo>
                    <a:pt x="2299716" y="75946"/>
                  </a:lnTo>
                  <a:lnTo>
                    <a:pt x="2303653" y="76835"/>
                  </a:lnTo>
                  <a:lnTo>
                    <a:pt x="2312136" y="119214"/>
                  </a:lnTo>
                  <a:lnTo>
                    <a:pt x="2312022" y="132372"/>
                  </a:lnTo>
                  <a:lnTo>
                    <a:pt x="2309876" y="174752"/>
                  </a:lnTo>
                  <a:lnTo>
                    <a:pt x="2300097" y="181102"/>
                  </a:lnTo>
                  <a:lnTo>
                    <a:pt x="2295779" y="181991"/>
                  </a:lnTo>
                  <a:lnTo>
                    <a:pt x="2293620" y="183134"/>
                  </a:lnTo>
                  <a:lnTo>
                    <a:pt x="2293620" y="186055"/>
                  </a:lnTo>
                  <a:lnTo>
                    <a:pt x="2295652" y="186817"/>
                  </a:lnTo>
                  <a:lnTo>
                    <a:pt x="2299589" y="186817"/>
                  </a:lnTo>
                  <a:lnTo>
                    <a:pt x="2310384" y="186563"/>
                  </a:lnTo>
                  <a:lnTo>
                    <a:pt x="2324608" y="186563"/>
                  </a:lnTo>
                  <a:lnTo>
                    <a:pt x="2332990" y="186690"/>
                  </a:lnTo>
                  <a:lnTo>
                    <a:pt x="2335530" y="186817"/>
                  </a:lnTo>
                  <a:lnTo>
                    <a:pt x="2342642" y="187325"/>
                  </a:lnTo>
                  <a:lnTo>
                    <a:pt x="2344674" y="187325"/>
                  </a:lnTo>
                  <a:lnTo>
                    <a:pt x="2345563" y="186690"/>
                  </a:lnTo>
                  <a:lnTo>
                    <a:pt x="2345563" y="186563"/>
                  </a:lnTo>
                  <a:lnTo>
                    <a:pt x="2345563" y="183896"/>
                  </a:lnTo>
                  <a:lnTo>
                    <a:pt x="2344674" y="183007"/>
                  </a:lnTo>
                  <a:lnTo>
                    <a:pt x="2342642" y="182880"/>
                  </a:lnTo>
                  <a:lnTo>
                    <a:pt x="2336292" y="182118"/>
                  </a:lnTo>
                  <a:lnTo>
                    <a:pt x="2332355" y="180086"/>
                  </a:lnTo>
                  <a:lnTo>
                    <a:pt x="2330704" y="176784"/>
                  </a:lnTo>
                  <a:lnTo>
                    <a:pt x="2329180" y="173482"/>
                  </a:lnTo>
                  <a:lnTo>
                    <a:pt x="2328291" y="165735"/>
                  </a:lnTo>
                  <a:lnTo>
                    <a:pt x="2328291" y="153670"/>
                  </a:lnTo>
                  <a:lnTo>
                    <a:pt x="2334234" y="106299"/>
                  </a:lnTo>
                  <a:lnTo>
                    <a:pt x="2365375" y="78994"/>
                  </a:lnTo>
                  <a:lnTo>
                    <a:pt x="2372487" y="78994"/>
                  </a:lnTo>
                  <a:lnTo>
                    <a:pt x="2390013" y="113157"/>
                  </a:lnTo>
                  <a:lnTo>
                    <a:pt x="2390470" y="125590"/>
                  </a:lnTo>
                  <a:lnTo>
                    <a:pt x="2390394" y="138772"/>
                  </a:lnTo>
                  <a:lnTo>
                    <a:pt x="2390190" y="145948"/>
                  </a:lnTo>
                  <a:lnTo>
                    <a:pt x="2389797" y="156464"/>
                  </a:lnTo>
                  <a:lnTo>
                    <a:pt x="2389505" y="165100"/>
                  </a:lnTo>
                  <a:lnTo>
                    <a:pt x="2375281" y="181610"/>
                  </a:lnTo>
                  <a:lnTo>
                    <a:pt x="2373503" y="181991"/>
                  </a:lnTo>
                  <a:lnTo>
                    <a:pt x="2372614" y="182753"/>
                  </a:lnTo>
                  <a:lnTo>
                    <a:pt x="2372614" y="185420"/>
                  </a:lnTo>
                  <a:lnTo>
                    <a:pt x="2374265" y="186182"/>
                  </a:lnTo>
                  <a:lnTo>
                    <a:pt x="2377567" y="186182"/>
                  </a:lnTo>
                  <a:lnTo>
                    <a:pt x="2386076" y="185547"/>
                  </a:lnTo>
                  <a:lnTo>
                    <a:pt x="2393950" y="185166"/>
                  </a:lnTo>
                  <a:lnTo>
                    <a:pt x="2409444" y="185166"/>
                  </a:lnTo>
                  <a:lnTo>
                    <a:pt x="2415667" y="185674"/>
                  </a:lnTo>
                  <a:lnTo>
                    <a:pt x="2420493" y="186563"/>
                  </a:lnTo>
                  <a:lnTo>
                    <a:pt x="2423287" y="186563"/>
                  </a:lnTo>
                  <a:lnTo>
                    <a:pt x="2424049" y="185928"/>
                  </a:lnTo>
                  <a:lnTo>
                    <a:pt x="2424049" y="185166"/>
                  </a:lnTo>
                  <a:lnTo>
                    <a:pt x="2424049" y="183388"/>
                  </a:lnTo>
                  <a:close/>
                </a:path>
                <a:path w="4685030" h="254635">
                  <a:moveTo>
                    <a:pt x="2529205" y="146050"/>
                  </a:moveTo>
                  <a:lnTo>
                    <a:pt x="2498979" y="117856"/>
                  </a:lnTo>
                  <a:lnTo>
                    <a:pt x="2488501" y="113004"/>
                  </a:lnTo>
                  <a:lnTo>
                    <a:pt x="2465705" y="94107"/>
                  </a:lnTo>
                  <a:lnTo>
                    <a:pt x="2465705" y="85852"/>
                  </a:lnTo>
                  <a:lnTo>
                    <a:pt x="2467737" y="81788"/>
                  </a:lnTo>
                  <a:lnTo>
                    <a:pt x="2476119" y="75438"/>
                  </a:lnTo>
                  <a:lnTo>
                    <a:pt x="2481453" y="73787"/>
                  </a:lnTo>
                  <a:lnTo>
                    <a:pt x="2492121" y="73787"/>
                  </a:lnTo>
                  <a:lnTo>
                    <a:pt x="2519210" y="103886"/>
                  </a:lnTo>
                  <a:lnTo>
                    <a:pt x="2520061" y="106426"/>
                  </a:lnTo>
                  <a:lnTo>
                    <a:pt x="2521077" y="107696"/>
                  </a:lnTo>
                  <a:lnTo>
                    <a:pt x="2523998" y="107696"/>
                  </a:lnTo>
                  <a:lnTo>
                    <a:pt x="2524683" y="106426"/>
                  </a:lnTo>
                  <a:lnTo>
                    <a:pt x="2524569" y="94107"/>
                  </a:lnTo>
                  <a:lnTo>
                    <a:pt x="2524506" y="92583"/>
                  </a:lnTo>
                  <a:lnTo>
                    <a:pt x="2523998" y="85217"/>
                  </a:lnTo>
                  <a:lnTo>
                    <a:pt x="2523363" y="77851"/>
                  </a:lnTo>
                  <a:lnTo>
                    <a:pt x="2523198" y="76581"/>
                  </a:lnTo>
                  <a:lnTo>
                    <a:pt x="2522855" y="73914"/>
                  </a:lnTo>
                  <a:lnTo>
                    <a:pt x="2522474" y="73152"/>
                  </a:lnTo>
                  <a:lnTo>
                    <a:pt x="2522093" y="72517"/>
                  </a:lnTo>
                  <a:lnTo>
                    <a:pt x="2521458" y="72136"/>
                  </a:lnTo>
                  <a:lnTo>
                    <a:pt x="2519934" y="72136"/>
                  </a:lnTo>
                  <a:lnTo>
                    <a:pt x="2519172" y="72898"/>
                  </a:lnTo>
                  <a:lnTo>
                    <a:pt x="2518156" y="74295"/>
                  </a:lnTo>
                  <a:lnTo>
                    <a:pt x="2517013" y="75819"/>
                  </a:lnTo>
                  <a:lnTo>
                    <a:pt x="2515997" y="76581"/>
                  </a:lnTo>
                  <a:lnTo>
                    <a:pt x="2513965" y="76581"/>
                  </a:lnTo>
                  <a:lnTo>
                    <a:pt x="2512695" y="76200"/>
                  </a:lnTo>
                  <a:lnTo>
                    <a:pt x="2511298" y="75438"/>
                  </a:lnTo>
                  <a:lnTo>
                    <a:pt x="2507716" y="73787"/>
                  </a:lnTo>
                  <a:lnTo>
                    <a:pt x="2504744" y="72428"/>
                  </a:lnTo>
                  <a:lnTo>
                    <a:pt x="2498445" y="70231"/>
                  </a:lnTo>
                  <a:lnTo>
                    <a:pt x="2492413" y="68910"/>
                  </a:lnTo>
                  <a:lnTo>
                    <a:pt x="2486660" y="68453"/>
                  </a:lnTo>
                  <a:lnTo>
                    <a:pt x="2479395" y="69049"/>
                  </a:lnTo>
                  <a:lnTo>
                    <a:pt x="2450973" y="94742"/>
                  </a:lnTo>
                  <a:lnTo>
                    <a:pt x="2450338" y="101346"/>
                  </a:lnTo>
                  <a:lnTo>
                    <a:pt x="2450388" y="106667"/>
                  </a:lnTo>
                  <a:lnTo>
                    <a:pt x="2451354" y="110998"/>
                  </a:lnTo>
                  <a:lnTo>
                    <a:pt x="2453640" y="115062"/>
                  </a:lnTo>
                  <a:lnTo>
                    <a:pt x="2455926" y="119253"/>
                  </a:lnTo>
                  <a:lnTo>
                    <a:pt x="2486787" y="136779"/>
                  </a:lnTo>
                  <a:lnTo>
                    <a:pt x="2498191" y="142735"/>
                  </a:lnTo>
                  <a:lnTo>
                    <a:pt x="2506319" y="149148"/>
                  </a:lnTo>
                  <a:lnTo>
                    <a:pt x="2511196" y="156019"/>
                  </a:lnTo>
                  <a:lnTo>
                    <a:pt x="2512822" y="163322"/>
                  </a:lnTo>
                  <a:lnTo>
                    <a:pt x="2512822" y="169672"/>
                  </a:lnTo>
                  <a:lnTo>
                    <a:pt x="2510409" y="174879"/>
                  </a:lnTo>
                  <a:lnTo>
                    <a:pt x="2505710" y="178562"/>
                  </a:lnTo>
                  <a:lnTo>
                    <a:pt x="2501011" y="182372"/>
                  </a:lnTo>
                  <a:lnTo>
                    <a:pt x="2495677" y="184277"/>
                  </a:lnTo>
                  <a:lnTo>
                    <a:pt x="2481072" y="184277"/>
                  </a:lnTo>
                  <a:lnTo>
                    <a:pt x="2455227" y="154571"/>
                  </a:lnTo>
                  <a:lnTo>
                    <a:pt x="2451735" y="145288"/>
                  </a:lnTo>
                  <a:lnTo>
                    <a:pt x="2450973" y="144526"/>
                  </a:lnTo>
                  <a:lnTo>
                    <a:pt x="2448179" y="144526"/>
                  </a:lnTo>
                  <a:lnTo>
                    <a:pt x="2447353" y="146050"/>
                  </a:lnTo>
                  <a:lnTo>
                    <a:pt x="2447417" y="151765"/>
                  </a:lnTo>
                  <a:lnTo>
                    <a:pt x="2447480" y="154571"/>
                  </a:lnTo>
                  <a:lnTo>
                    <a:pt x="2447798" y="173990"/>
                  </a:lnTo>
                  <a:lnTo>
                    <a:pt x="2447912" y="179578"/>
                  </a:lnTo>
                  <a:lnTo>
                    <a:pt x="2448052" y="180721"/>
                  </a:lnTo>
                  <a:lnTo>
                    <a:pt x="2448306" y="182372"/>
                  </a:lnTo>
                  <a:lnTo>
                    <a:pt x="2448560" y="185039"/>
                  </a:lnTo>
                  <a:lnTo>
                    <a:pt x="2449195" y="186309"/>
                  </a:lnTo>
                  <a:lnTo>
                    <a:pt x="2451608" y="186309"/>
                  </a:lnTo>
                  <a:lnTo>
                    <a:pt x="2453005" y="185039"/>
                  </a:lnTo>
                  <a:lnTo>
                    <a:pt x="2455672" y="180594"/>
                  </a:lnTo>
                  <a:lnTo>
                    <a:pt x="2457069" y="179578"/>
                  </a:lnTo>
                  <a:lnTo>
                    <a:pt x="2459482" y="179578"/>
                  </a:lnTo>
                  <a:lnTo>
                    <a:pt x="2462276" y="180721"/>
                  </a:lnTo>
                  <a:lnTo>
                    <a:pt x="2475992" y="186944"/>
                  </a:lnTo>
                  <a:lnTo>
                    <a:pt x="2483485" y="188976"/>
                  </a:lnTo>
                  <a:lnTo>
                    <a:pt x="2489835" y="188976"/>
                  </a:lnTo>
                  <a:lnTo>
                    <a:pt x="2497569" y="188290"/>
                  </a:lnTo>
                  <a:lnTo>
                    <a:pt x="2504770" y="186194"/>
                  </a:lnTo>
                  <a:lnTo>
                    <a:pt x="2508364" y="184277"/>
                  </a:lnTo>
                  <a:lnTo>
                    <a:pt x="2511425" y="182664"/>
                  </a:lnTo>
                  <a:lnTo>
                    <a:pt x="2529078" y="151765"/>
                  </a:lnTo>
                  <a:lnTo>
                    <a:pt x="2529205" y="146050"/>
                  </a:lnTo>
                  <a:close/>
                </a:path>
                <a:path w="4685030" h="254635">
                  <a:moveTo>
                    <a:pt x="2664079" y="18669"/>
                  </a:moveTo>
                  <a:lnTo>
                    <a:pt x="2664015" y="11938"/>
                  </a:lnTo>
                  <a:lnTo>
                    <a:pt x="2662809" y="9398"/>
                  </a:lnTo>
                  <a:lnTo>
                    <a:pt x="2660015" y="6858"/>
                  </a:lnTo>
                  <a:lnTo>
                    <a:pt x="2657348" y="4318"/>
                  </a:lnTo>
                  <a:lnTo>
                    <a:pt x="2654173" y="3048"/>
                  </a:lnTo>
                  <a:lnTo>
                    <a:pt x="2647061" y="3048"/>
                  </a:lnTo>
                  <a:lnTo>
                    <a:pt x="2644013" y="4191"/>
                  </a:lnTo>
                  <a:lnTo>
                    <a:pt x="2641727" y="6477"/>
                  </a:lnTo>
                  <a:lnTo>
                    <a:pt x="2639441" y="8890"/>
                  </a:lnTo>
                  <a:lnTo>
                    <a:pt x="2638298" y="11938"/>
                  </a:lnTo>
                  <a:lnTo>
                    <a:pt x="2638298" y="19431"/>
                  </a:lnTo>
                  <a:lnTo>
                    <a:pt x="2639568" y="22479"/>
                  </a:lnTo>
                  <a:lnTo>
                    <a:pt x="2645029" y="26924"/>
                  </a:lnTo>
                  <a:lnTo>
                    <a:pt x="2648204" y="28067"/>
                  </a:lnTo>
                  <a:lnTo>
                    <a:pt x="2655443" y="28067"/>
                  </a:lnTo>
                  <a:lnTo>
                    <a:pt x="2658618" y="26797"/>
                  </a:lnTo>
                  <a:lnTo>
                    <a:pt x="2660777" y="24257"/>
                  </a:lnTo>
                  <a:lnTo>
                    <a:pt x="2663063" y="21717"/>
                  </a:lnTo>
                  <a:lnTo>
                    <a:pt x="2664079" y="18669"/>
                  </a:lnTo>
                  <a:close/>
                </a:path>
                <a:path w="4685030" h="254635">
                  <a:moveTo>
                    <a:pt x="2686177" y="183388"/>
                  </a:moveTo>
                  <a:lnTo>
                    <a:pt x="2683637" y="182372"/>
                  </a:lnTo>
                  <a:lnTo>
                    <a:pt x="2674366" y="181864"/>
                  </a:lnTo>
                  <a:lnTo>
                    <a:pt x="2671191" y="180848"/>
                  </a:lnTo>
                  <a:lnTo>
                    <a:pt x="2669032" y="179197"/>
                  </a:lnTo>
                  <a:lnTo>
                    <a:pt x="2667000" y="177419"/>
                  </a:lnTo>
                  <a:lnTo>
                    <a:pt x="2665857" y="173228"/>
                  </a:lnTo>
                  <a:lnTo>
                    <a:pt x="2665984" y="128778"/>
                  </a:lnTo>
                  <a:lnTo>
                    <a:pt x="2665793" y="107823"/>
                  </a:lnTo>
                  <a:lnTo>
                    <a:pt x="2665857" y="69596"/>
                  </a:lnTo>
                  <a:lnTo>
                    <a:pt x="2662047" y="69723"/>
                  </a:lnTo>
                  <a:lnTo>
                    <a:pt x="2655062" y="70104"/>
                  </a:lnTo>
                  <a:lnTo>
                    <a:pt x="2644902" y="70866"/>
                  </a:lnTo>
                  <a:lnTo>
                    <a:pt x="2634869" y="71501"/>
                  </a:lnTo>
                  <a:lnTo>
                    <a:pt x="2629408" y="72136"/>
                  </a:lnTo>
                  <a:lnTo>
                    <a:pt x="2628773" y="72644"/>
                  </a:lnTo>
                  <a:lnTo>
                    <a:pt x="2628011" y="73025"/>
                  </a:lnTo>
                  <a:lnTo>
                    <a:pt x="2627630" y="73660"/>
                  </a:lnTo>
                  <a:lnTo>
                    <a:pt x="2627630" y="75946"/>
                  </a:lnTo>
                  <a:lnTo>
                    <a:pt x="2628773" y="76708"/>
                  </a:lnTo>
                  <a:lnTo>
                    <a:pt x="2630932" y="76708"/>
                  </a:lnTo>
                  <a:lnTo>
                    <a:pt x="2637409" y="76835"/>
                  </a:lnTo>
                  <a:lnTo>
                    <a:pt x="2647569" y="107823"/>
                  </a:lnTo>
                  <a:lnTo>
                    <a:pt x="2646553" y="164211"/>
                  </a:lnTo>
                  <a:lnTo>
                    <a:pt x="2646553" y="171704"/>
                  </a:lnTo>
                  <a:lnTo>
                    <a:pt x="2629789" y="181737"/>
                  </a:lnTo>
                  <a:lnTo>
                    <a:pt x="2627249" y="182880"/>
                  </a:lnTo>
                  <a:lnTo>
                    <a:pt x="2627249" y="186182"/>
                  </a:lnTo>
                  <a:lnTo>
                    <a:pt x="2628265" y="186944"/>
                  </a:lnTo>
                  <a:lnTo>
                    <a:pt x="2631440" y="186944"/>
                  </a:lnTo>
                  <a:lnTo>
                    <a:pt x="2633218" y="186690"/>
                  </a:lnTo>
                  <a:lnTo>
                    <a:pt x="2637663" y="185928"/>
                  </a:lnTo>
                  <a:lnTo>
                    <a:pt x="2645664" y="185547"/>
                  </a:lnTo>
                  <a:lnTo>
                    <a:pt x="2664587" y="185547"/>
                  </a:lnTo>
                  <a:lnTo>
                    <a:pt x="2672461" y="186182"/>
                  </a:lnTo>
                  <a:lnTo>
                    <a:pt x="2680843" y="187198"/>
                  </a:lnTo>
                  <a:lnTo>
                    <a:pt x="2681732" y="187325"/>
                  </a:lnTo>
                  <a:lnTo>
                    <a:pt x="2685288" y="187325"/>
                  </a:lnTo>
                  <a:lnTo>
                    <a:pt x="2686177" y="186690"/>
                  </a:lnTo>
                  <a:lnTo>
                    <a:pt x="2686177" y="185547"/>
                  </a:lnTo>
                  <a:lnTo>
                    <a:pt x="2686177" y="183388"/>
                  </a:lnTo>
                  <a:close/>
                </a:path>
                <a:path w="4685030" h="254635">
                  <a:moveTo>
                    <a:pt x="2830957" y="183388"/>
                  </a:moveTo>
                  <a:lnTo>
                    <a:pt x="2829433" y="182372"/>
                  </a:lnTo>
                  <a:lnTo>
                    <a:pt x="2821559" y="180213"/>
                  </a:lnTo>
                  <a:lnTo>
                    <a:pt x="2818511" y="178562"/>
                  </a:lnTo>
                  <a:lnTo>
                    <a:pt x="2815717" y="174244"/>
                  </a:lnTo>
                  <a:lnTo>
                    <a:pt x="2815082" y="169037"/>
                  </a:lnTo>
                  <a:lnTo>
                    <a:pt x="2815183" y="153670"/>
                  </a:lnTo>
                  <a:lnTo>
                    <a:pt x="2815767" y="119214"/>
                  </a:lnTo>
                  <a:lnTo>
                    <a:pt x="2815793" y="113157"/>
                  </a:lnTo>
                  <a:lnTo>
                    <a:pt x="2806674" y="78994"/>
                  </a:lnTo>
                  <a:lnTo>
                    <a:pt x="2803525" y="76200"/>
                  </a:lnTo>
                  <a:lnTo>
                    <a:pt x="2797810" y="73914"/>
                  </a:lnTo>
                  <a:lnTo>
                    <a:pt x="2792095" y="71501"/>
                  </a:lnTo>
                  <a:lnTo>
                    <a:pt x="2786126" y="70358"/>
                  </a:lnTo>
                  <a:lnTo>
                    <a:pt x="2771775" y="70358"/>
                  </a:lnTo>
                  <a:lnTo>
                    <a:pt x="2764409" y="72644"/>
                  </a:lnTo>
                  <a:lnTo>
                    <a:pt x="2738755" y="97155"/>
                  </a:lnTo>
                  <a:lnTo>
                    <a:pt x="2738285" y="88519"/>
                  </a:lnTo>
                  <a:lnTo>
                    <a:pt x="2737459" y="80835"/>
                  </a:lnTo>
                  <a:lnTo>
                    <a:pt x="2736278" y="74676"/>
                  </a:lnTo>
                  <a:lnTo>
                    <a:pt x="2734932" y="70358"/>
                  </a:lnTo>
                  <a:lnTo>
                    <a:pt x="2734818" y="69977"/>
                  </a:lnTo>
                  <a:lnTo>
                    <a:pt x="2717673" y="70358"/>
                  </a:lnTo>
                  <a:lnTo>
                    <a:pt x="2716403" y="70358"/>
                  </a:lnTo>
                  <a:lnTo>
                    <a:pt x="2705354" y="70231"/>
                  </a:lnTo>
                  <a:lnTo>
                    <a:pt x="2702687" y="70231"/>
                  </a:lnTo>
                  <a:lnTo>
                    <a:pt x="2701290" y="70993"/>
                  </a:lnTo>
                  <a:lnTo>
                    <a:pt x="2701290" y="74041"/>
                  </a:lnTo>
                  <a:lnTo>
                    <a:pt x="2703068" y="75184"/>
                  </a:lnTo>
                  <a:lnTo>
                    <a:pt x="2706624" y="75946"/>
                  </a:lnTo>
                  <a:lnTo>
                    <a:pt x="2710561" y="76835"/>
                  </a:lnTo>
                  <a:lnTo>
                    <a:pt x="2719044" y="119214"/>
                  </a:lnTo>
                  <a:lnTo>
                    <a:pt x="2718930" y="132372"/>
                  </a:lnTo>
                  <a:lnTo>
                    <a:pt x="2716784" y="174752"/>
                  </a:lnTo>
                  <a:lnTo>
                    <a:pt x="2707005" y="181102"/>
                  </a:lnTo>
                  <a:lnTo>
                    <a:pt x="2702687" y="181991"/>
                  </a:lnTo>
                  <a:lnTo>
                    <a:pt x="2700528" y="183134"/>
                  </a:lnTo>
                  <a:lnTo>
                    <a:pt x="2700528" y="186055"/>
                  </a:lnTo>
                  <a:lnTo>
                    <a:pt x="2702560" y="186817"/>
                  </a:lnTo>
                  <a:lnTo>
                    <a:pt x="2706497" y="186817"/>
                  </a:lnTo>
                  <a:lnTo>
                    <a:pt x="2717292" y="186563"/>
                  </a:lnTo>
                  <a:lnTo>
                    <a:pt x="2731516" y="186563"/>
                  </a:lnTo>
                  <a:lnTo>
                    <a:pt x="2739898" y="186690"/>
                  </a:lnTo>
                  <a:lnTo>
                    <a:pt x="2742438" y="186817"/>
                  </a:lnTo>
                  <a:lnTo>
                    <a:pt x="2749550" y="187325"/>
                  </a:lnTo>
                  <a:lnTo>
                    <a:pt x="2751582" y="187325"/>
                  </a:lnTo>
                  <a:lnTo>
                    <a:pt x="2752471" y="186690"/>
                  </a:lnTo>
                  <a:lnTo>
                    <a:pt x="2752471" y="186563"/>
                  </a:lnTo>
                  <a:lnTo>
                    <a:pt x="2752471" y="183896"/>
                  </a:lnTo>
                  <a:lnTo>
                    <a:pt x="2751582" y="183007"/>
                  </a:lnTo>
                  <a:lnTo>
                    <a:pt x="2749550" y="182880"/>
                  </a:lnTo>
                  <a:lnTo>
                    <a:pt x="2743200" y="182118"/>
                  </a:lnTo>
                  <a:lnTo>
                    <a:pt x="2739263" y="180086"/>
                  </a:lnTo>
                  <a:lnTo>
                    <a:pt x="2737612" y="176784"/>
                  </a:lnTo>
                  <a:lnTo>
                    <a:pt x="2736088" y="173482"/>
                  </a:lnTo>
                  <a:lnTo>
                    <a:pt x="2735199" y="165735"/>
                  </a:lnTo>
                  <a:lnTo>
                    <a:pt x="2735199" y="153670"/>
                  </a:lnTo>
                  <a:lnTo>
                    <a:pt x="2741142" y="106299"/>
                  </a:lnTo>
                  <a:lnTo>
                    <a:pt x="2772283" y="78994"/>
                  </a:lnTo>
                  <a:lnTo>
                    <a:pt x="2779395" y="78994"/>
                  </a:lnTo>
                  <a:lnTo>
                    <a:pt x="2796921" y="113157"/>
                  </a:lnTo>
                  <a:lnTo>
                    <a:pt x="2797378" y="125590"/>
                  </a:lnTo>
                  <a:lnTo>
                    <a:pt x="2797302" y="138772"/>
                  </a:lnTo>
                  <a:lnTo>
                    <a:pt x="2797098" y="145948"/>
                  </a:lnTo>
                  <a:lnTo>
                    <a:pt x="2796705" y="156464"/>
                  </a:lnTo>
                  <a:lnTo>
                    <a:pt x="2796413" y="165100"/>
                  </a:lnTo>
                  <a:lnTo>
                    <a:pt x="2782189" y="181610"/>
                  </a:lnTo>
                  <a:lnTo>
                    <a:pt x="2780411" y="181991"/>
                  </a:lnTo>
                  <a:lnTo>
                    <a:pt x="2779522" y="182753"/>
                  </a:lnTo>
                  <a:lnTo>
                    <a:pt x="2779522" y="185420"/>
                  </a:lnTo>
                  <a:lnTo>
                    <a:pt x="2781173" y="186182"/>
                  </a:lnTo>
                  <a:lnTo>
                    <a:pt x="2784475" y="186182"/>
                  </a:lnTo>
                  <a:lnTo>
                    <a:pt x="2792984" y="185547"/>
                  </a:lnTo>
                  <a:lnTo>
                    <a:pt x="2800858" y="185166"/>
                  </a:lnTo>
                  <a:lnTo>
                    <a:pt x="2816352" y="185166"/>
                  </a:lnTo>
                  <a:lnTo>
                    <a:pt x="2822575" y="185674"/>
                  </a:lnTo>
                  <a:lnTo>
                    <a:pt x="2827401" y="186563"/>
                  </a:lnTo>
                  <a:lnTo>
                    <a:pt x="2830195" y="186563"/>
                  </a:lnTo>
                  <a:lnTo>
                    <a:pt x="2830957" y="185928"/>
                  </a:lnTo>
                  <a:lnTo>
                    <a:pt x="2830957" y="185166"/>
                  </a:lnTo>
                  <a:lnTo>
                    <a:pt x="2830957" y="183388"/>
                  </a:lnTo>
                  <a:close/>
                </a:path>
                <a:path w="4685030" h="254635">
                  <a:moveTo>
                    <a:pt x="3033776" y="150114"/>
                  </a:moveTo>
                  <a:lnTo>
                    <a:pt x="3033014" y="149352"/>
                  </a:lnTo>
                  <a:lnTo>
                    <a:pt x="3030601" y="149352"/>
                  </a:lnTo>
                  <a:lnTo>
                    <a:pt x="3028950" y="151003"/>
                  </a:lnTo>
                  <a:lnTo>
                    <a:pt x="3022092" y="160401"/>
                  </a:lnTo>
                  <a:lnTo>
                    <a:pt x="3018028" y="164211"/>
                  </a:lnTo>
                  <a:lnTo>
                    <a:pt x="3014218" y="165735"/>
                  </a:lnTo>
                  <a:lnTo>
                    <a:pt x="3010535" y="167132"/>
                  </a:lnTo>
                  <a:lnTo>
                    <a:pt x="3002661" y="167894"/>
                  </a:lnTo>
                  <a:lnTo>
                    <a:pt x="2949575" y="167894"/>
                  </a:lnTo>
                  <a:lnTo>
                    <a:pt x="2953448" y="164680"/>
                  </a:lnTo>
                  <a:lnTo>
                    <a:pt x="2958795" y="160375"/>
                  </a:lnTo>
                  <a:lnTo>
                    <a:pt x="2989440" y="136093"/>
                  </a:lnTo>
                  <a:lnTo>
                    <a:pt x="3002191" y="125069"/>
                  </a:lnTo>
                  <a:lnTo>
                    <a:pt x="3027438" y="91554"/>
                  </a:lnTo>
                  <a:lnTo>
                    <a:pt x="3030220" y="75057"/>
                  </a:lnTo>
                  <a:lnTo>
                    <a:pt x="3029496" y="66725"/>
                  </a:lnTo>
                  <a:lnTo>
                    <a:pt x="3027337" y="59436"/>
                  </a:lnTo>
                  <a:lnTo>
                    <a:pt x="3023730" y="53200"/>
                  </a:lnTo>
                  <a:lnTo>
                    <a:pt x="3018663" y="48006"/>
                  </a:lnTo>
                  <a:lnTo>
                    <a:pt x="3014992" y="45593"/>
                  </a:lnTo>
                  <a:lnTo>
                    <a:pt x="3012592" y="44005"/>
                  </a:lnTo>
                  <a:lnTo>
                    <a:pt x="3006001" y="41148"/>
                  </a:lnTo>
                  <a:lnTo>
                    <a:pt x="2998927" y="39433"/>
                  </a:lnTo>
                  <a:lnTo>
                    <a:pt x="2991358" y="38862"/>
                  </a:lnTo>
                  <a:lnTo>
                    <a:pt x="2979661" y="40106"/>
                  </a:lnTo>
                  <a:lnTo>
                    <a:pt x="2945892" y="58928"/>
                  </a:lnTo>
                  <a:lnTo>
                    <a:pt x="2924048" y="97917"/>
                  </a:lnTo>
                  <a:lnTo>
                    <a:pt x="2924048" y="104648"/>
                  </a:lnTo>
                  <a:lnTo>
                    <a:pt x="2926461" y="110490"/>
                  </a:lnTo>
                  <a:lnTo>
                    <a:pt x="2936240" y="120523"/>
                  </a:lnTo>
                  <a:lnTo>
                    <a:pt x="2941955" y="123063"/>
                  </a:lnTo>
                  <a:lnTo>
                    <a:pt x="2953639" y="123063"/>
                  </a:lnTo>
                  <a:lnTo>
                    <a:pt x="2959100" y="121158"/>
                  </a:lnTo>
                  <a:lnTo>
                    <a:pt x="2967024" y="115443"/>
                  </a:lnTo>
                  <a:lnTo>
                    <a:pt x="2970022" y="113284"/>
                  </a:lnTo>
                  <a:lnTo>
                    <a:pt x="2974086" y="108712"/>
                  </a:lnTo>
                  <a:lnTo>
                    <a:pt x="2976626" y="103632"/>
                  </a:lnTo>
                  <a:lnTo>
                    <a:pt x="2979293" y="98552"/>
                  </a:lnTo>
                  <a:lnTo>
                    <a:pt x="2980563" y="95250"/>
                  </a:lnTo>
                  <a:lnTo>
                    <a:pt x="2980563" y="91694"/>
                  </a:lnTo>
                  <a:lnTo>
                    <a:pt x="2979674" y="90805"/>
                  </a:lnTo>
                  <a:lnTo>
                    <a:pt x="2976626" y="90805"/>
                  </a:lnTo>
                  <a:lnTo>
                    <a:pt x="2975610" y="91948"/>
                  </a:lnTo>
                  <a:lnTo>
                    <a:pt x="2974848" y="94234"/>
                  </a:lnTo>
                  <a:lnTo>
                    <a:pt x="2971673" y="102743"/>
                  </a:lnTo>
                  <a:lnTo>
                    <a:pt x="2945955" y="71602"/>
                  </a:lnTo>
                  <a:lnTo>
                    <a:pt x="2984246" y="45593"/>
                  </a:lnTo>
                  <a:lnTo>
                    <a:pt x="2992247" y="45593"/>
                  </a:lnTo>
                  <a:lnTo>
                    <a:pt x="3007830" y="75057"/>
                  </a:lnTo>
                  <a:lnTo>
                    <a:pt x="3006788" y="85432"/>
                  </a:lnTo>
                  <a:lnTo>
                    <a:pt x="2990723" y="120269"/>
                  </a:lnTo>
                  <a:lnTo>
                    <a:pt x="2947047" y="163804"/>
                  </a:lnTo>
                  <a:lnTo>
                    <a:pt x="2923159" y="182118"/>
                  </a:lnTo>
                  <a:lnTo>
                    <a:pt x="2922397" y="183134"/>
                  </a:lnTo>
                  <a:lnTo>
                    <a:pt x="2922397" y="185674"/>
                  </a:lnTo>
                  <a:lnTo>
                    <a:pt x="2923794" y="186563"/>
                  </a:lnTo>
                  <a:lnTo>
                    <a:pt x="2926715" y="186563"/>
                  </a:lnTo>
                  <a:lnTo>
                    <a:pt x="2929763" y="186309"/>
                  </a:lnTo>
                  <a:lnTo>
                    <a:pt x="2935859" y="186182"/>
                  </a:lnTo>
                  <a:lnTo>
                    <a:pt x="2945257" y="186182"/>
                  </a:lnTo>
                  <a:lnTo>
                    <a:pt x="3004947" y="186817"/>
                  </a:lnTo>
                  <a:lnTo>
                    <a:pt x="3009138" y="186817"/>
                  </a:lnTo>
                  <a:lnTo>
                    <a:pt x="3013583" y="186690"/>
                  </a:lnTo>
                  <a:lnTo>
                    <a:pt x="3018409" y="186309"/>
                  </a:lnTo>
                  <a:lnTo>
                    <a:pt x="3018459" y="186182"/>
                  </a:lnTo>
                  <a:lnTo>
                    <a:pt x="3026537" y="167894"/>
                  </a:lnTo>
                  <a:lnTo>
                    <a:pt x="3033776" y="151511"/>
                  </a:lnTo>
                  <a:lnTo>
                    <a:pt x="3033776" y="150114"/>
                  </a:lnTo>
                  <a:close/>
                </a:path>
                <a:path w="4685030" h="254635">
                  <a:moveTo>
                    <a:pt x="3181096" y="112903"/>
                  </a:moveTo>
                  <a:lnTo>
                    <a:pt x="3170859" y="72580"/>
                  </a:lnTo>
                  <a:lnTo>
                    <a:pt x="3157982" y="55816"/>
                  </a:lnTo>
                  <a:lnTo>
                    <a:pt x="3157982" y="111252"/>
                  </a:lnTo>
                  <a:lnTo>
                    <a:pt x="3157283" y="130403"/>
                  </a:lnTo>
                  <a:lnTo>
                    <a:pt x="3146933" y="168275"/>
                  </a:lnTo>
                  <a:lnTo>
                    <a:pt x="3118993" y="183642"/>
                  </a:lnTo>
                  <a:lnTo>
                    <a:pt x="3111182" y="182499"/>
                  </a:lnTo>
                  <a:lnTo>
                    <a:pt x="3082721" y="143306"/>
                  </a:lnTo>
                  <a:lnTo>
                    <a:pt x="3079877" y="114808"/>
                  </a:lnTo>
                  <a:lnTo>
                    <a:pt x="3080562" y="99263"/>
                  </a:lnTo>
                  <a:lnTo>
                    <a:pt x="3096742" y="54533"/>
                  </a:lnTo>
                  <a:lnTo>
                    <a:pt x="3119882" y="43815"/>
                  </a:lnTo>
                  <a:lnTo>
                    <a:pt x="3128035" y="44869"/>
                  </a:lnTo>
                  <a:lnTo>
                    <a:pt x="3155327" y="81483"/>
                  </a:lnTo>
                  <a:lnTo>
                    <a:pt x="3157982" y="111252"/>
                  </a:lnTo>
                  <a:lnTo>
                    <a:pt x="3157982" y="55816"/>
                  </a:lnTo>
                  <a:lnTo>
                    <a:pt x="3120263" y="38481"/>
                  </a:lnTo>
                  <a:lnTo>
                    <a:pt x="3111639" y="39154"/>
                  </a:lnTo>
                  <a:lnTo>
                    <a:pt x="3076092" y="61087"/>
                  </a:lnTo>
                  <a:lnTo>
                    <a:pt x="3057817" y="104470"/>
                  </a:lnTo>
                  <a:lnTo>
                    <a:pt x="3057283" y="114808"/>
                  </a:lnTo>
                  <a:lnTo>
                    <a:pt x="3058363" y="129197"/>
                  </a:lnTo>
                  <a:lnTo>
                    <a:pt x="3074797" y="167005"/>
                  </a:lnTo>
                  <a:lnTo>
                    <a:pt x="3117977" y="188976"/>
                  </a:lnTo>
                  <a:lnTo>
                    <a:pt x="3130766" y="187553"/>
                  </a:lnTo>
                  <a:lnTo>
                    <a:pt x="3141357" y="183642"/>
                  </a:lnTo>
                  <a:lnTo>
                    <a:pt x="3142488" y="183235"/>
                  </a:lnTo>
                  <a:lnTo>
                    <a:pt x="3170809" y="153847"/>
                  </a:lnTo>
                  <a:lnTo>
                    <a:pt x="3179953" y="127368"/>
                  </a:lnTo>
                  <a:lnTo>
                    <a:pt x="3181096" y="112903"/>
                  </a:lnTo>
                  <a:close/>
                </a:path>
                <a:path w="4685030" h="254635">
                  <a:moveTo>
                    <a:pt x="3296285" y="182372"/>
                  </a:moveTo>
                  <a:lnTo>
                    <a:pt x="3294380" y="181610"/>
                  </a:lnTo>
                  <a:lnTo>
                    <a:pt x="3290824" y="181229"/>
                  </a:lnTo>
                  <a:lnTo>
                    <a:pt x="3282696" y="180467"/>
                  </a:lnTo>
                  <a:lnTo>
                    <a:pt x="3277997" y="177927"/>
                  </a:lnTo>
                  <a:lnTo>
                    <a:pt x="3276727" y="173609"/>
                  </a:lnTo>
                  <a:lnTo>
                    <a:pt x="3275888" y="167881"/>
                  </a:lnTo>
                  <a:lnTo>
                    <a:pt x="3275292" y="157340"/>
                  </a:lnTo>
                  <a:lnTo>
                    <a:pt x="3274936" y="142024"/>
                  </a:lnTo>
                  <a:lnTo>
                    <a:pt x="3275025" y="99669"/>
                  </a:lnTo>
                  <a:lnTo>
                    <a:pt x="3275330" y="80264"/>
                  </a:lnTo>
                  <a:lnTo>
                    <a:pt x="3275634" y="63246"/>
                  </a:lnTo>
                  <a:lnTo>
                    <a:pt x="3275634" y="39370"/>
                  </a:lnTo>
                  <a:lnTo>
                    <a:pt x="3274949" y="38227"/>
                  </a:lnTo>
                  <a:lnTo>
                    <a:pt x="3272790" y="38227"/>
                  </a:lnTo>
                  <a:lnTo>
                    <a:pt x="3272028" y="38608"/>
                  </a:lnTo>
                  <a:lnTo>
                    <a:pt x="3271012" y="39370"/>
                  </a:lnTo>
                  <a:lnTo>
                    <a:pt x="3267075" y="42164"/>
                  </a:lnTo>
                  <a:lnTo>
                    <a:pt x="3261487" y="44577"/>
                  </a:lnTo>
                  <a:lnTo>
                    <a:pt x="3247136" y="48387"/>
                  </a:lnTo>
                  <a:lnTo>
                    <a:pt x="3240405" y="49403"/>
                  </a:lnTo>
                  <a:lnTo>
                    <a:pt x="3234182" y="49403"/>
                  </a:lnTo>
                  <a:lnTo>
                    <a:pt x="3230880" y="49530"/>
                  </a:lnTo>
                  <a:lnTo>
                    <a:pt x="3229229" y="50292"/>
                  </a:lnTo>
                  <a:lnTo>
                    <a:pt x="3229229" y="52832"/>
                  </a:lnTo>
                  <a:lnTo>
                    <a:pt x="3229737" y="53594"/>
                  </a:lnTo>
                  <a:lnTo>
                    <a:pt x="3231769" y="54610"/>
                  </a:lnTo>
                  <a:lnTo>
                    <a:pt x="3234182" y="54864"/>
                  </a:lnTo>
                  <a:lnTo>
                    <a:pt x="3244215" y="54864"/>
                  </a:lnTo>
                  <a:lnTo>
                    <a:pt x="3248660" y="56515"/>
                  </a:lnTo>
                  <a:lnTo>
                    <a:pt x="3251454" y="59944"/>
                  </a:lnTo>
                  <a:lnTo>
                    <a:pt x="3254248" y="63246"/>
                  </a:lnTo>
                  <a:lnTo>
                    <a:pt x="3255772" y="69977"/>
                  </a:lnTo>
                  <a:lnTo>
                    <a:pt x="3256661" y="113030"/>
                  </a:lnTo>
                  <a:lnTo>
                    <a:pt x="3256788" y="149606"/>
                  </a:lnTo>
                  <a:lnTo>
                    <a:pt x="3256572" y="158635"/>
                  </a:lnTo>
                  <a:lnTo>
                    <a:pt x="3236341" y="181610"/>
                  </a:lnTo>
                  <a:lnTo>
                    <a:pt x="3233166" y="181864"/>
                  </a:lnTo>
                  <a:lnTo>
                    <a:pt x="3231642" y="182753"/>
                  </a:lnTo>
                  <a:lnTo>
                    <a:pt x="3231642" y="186182"/>
                  </a:lnTo>
                  <a:lnTo>
                    <a:pt x="3233166" y="186944"/>
                  </a:lnTo>
                  <a:lnTo>
                    <a:pt x="3238373" y="186944"/>
                  </a:lnTo>
                  <a:lnTo>
                    <a:pt x="3240151" y="186817"/>
                  </a:lnTo>
                  <a:lnTo>
                    <a:pt x="3246780" y="186588"/>
                  </a:lnTo>
                  <a:lnTo>
                    <a:pt x="3254705" y="186423"/>
                  </a:lnTo>
                  <a:lnTo>
                    <a:pt x="3282835" y="186347"/>
                  </a:lnTo>
                  <a:lnTo>
                    <a:pt x="3286506" y="186436"/>
                  </a:lnTo>
                  <a:lnTo>
                    <a:pt x="3289554" y="186690"/>
                  </a:lnTo>
                  <a:lnTo>
                    <a:pt x="3290443" y="186817"/>
                  </a:lnTo>
                  <a:lnTo>
                    <a:pt x="3294761" y="186817"/>
                  </a:lnTo>
                  <a:lnTo>
                    <a:pt x="3295523" y="186309"/>
                  </a:lnTo>
                  <a:lnTo>
                    <a:pt x="3296285" y="185801"/>
                  </a:lnTo>
                  <a:lnTo>
                    <a:pt x="3296285" y="182372"/>
                  </a:lnTo>
                  <a:close/>
                </a:path>
                <a:path w="4685030" h="254635">
                  <a:moveTo>
                    <a:pt x="3456228" y="104267"/>
                  </a:moveTo>
                  <a:lnTo>
                    <a:pt x="3447084" y="64401"/>
                  </a:lnTo>
                  <a:lnTo>
                    <a:pt x="3435616" y="51054"/>
                  </a:lnTo>
                  <a:lnTo>
                    <a:pt x="3435616" y="88138"/>
                  </a:lnTo>
                  <a:lnTo>
                    <a:pt x="3435058" y="96075"/>
                  </a:lnTo>
                  <a:lnTo>
                    <a:pt x="3406419" y="126390"/>
                  </a:lnTo>
                  <a:lnTo>
                    <a:pt x="3399409" y="127000"/>
                  </a:lnTo>
                  <a:lnTo>
                    <a:pt x="3392741" y="126288"/>
                  </a:lnTo>
                  <a:lnTo>
                    <a:pt x="3367722" y="93726"/>
                  </a:lnTo>
                  <a:lnTo>
                    <a:pt x="3367151" y="84582"/>
                  </a:lnTo>
                  <a:lnTo>
                    <a:pt x="3367722" y="76390"/>
                  </a:lnTo>
                  <a:lnTo>
                    <a:pt x="3393363" y="43573"/>
                  </a:lnTo>
                  <a:lnTo>
                    <a:pt x="3400298" y="42799"/>
                  </a:lnTo>
                  <a:lnTo>
                    <a:pt x="3407816" y="43548"/>
                  </a:lnTo>
                  <a:lnTo>
                    <a:pt x="3435108" y="77190"/>
                  </a:lnTo>
                  <a:lnTo>
                    <a:pt x="3435616" y="88138"/>
                  </a:lnTo>
                  <a:lnTo>
                    <a:pt x="3435616" y="51054"/>
                  </a:lnTo>
                  <a:lnTo>
                    <a:pt x="3400171" y="37465"/>
                  </a:lnTo>
                  <a:lnTo>
                    <a:pt x="3390481" y="38379"/>
                  </a:lnTo>
                  <a:lnTo>
                    <a:pt x="3355416" y="59461"/>
                  </a:lnTo>
                  <a:lnTo>
                    <a:pt x="3345599" y="88646"/>
                  </a:lnTo>
                  <a:lnTo>
                    <a:pt x="3346475" y="97790"/>
                  </a:lnTo>
                  <a:lnTo>
                    <a:pt x="3375977" y="130467"/>
                  </a:lnTo>
                  <a:lnTo>
                    <a:pt x="3394075" y="133604"/>
                  </a:lnTo>
                  <a:lnTo>
                    <a:pt x="3400679" y="133604"/>
                  </a:lnTo>
                  <a:lnTo>
                    <a:pt x="3407283" y="132334"/>
                  </a:lnTo>
                  <a:lnTo>
                    <a:pt x="3414014" y="129794"/>
                  </a:lnTo>
                  <a:lnTo>
                    <a:pt x="3420618" y="127381"/>
                  </a:lnTo>
                  <a:lnTo>
                    <a:pt x="3421316" y="127000"/>
                  </a:lnTo>
                  <a:lnTo>
                    <a:pt x="3427476" y="123698"/>
                  </a:lnTo>
                  <a:lnTo>
                    <a:pt x="3434334" y="118745"/>
                  </a:lnTo>
                  <a:lnTo>
                    <a:pt x="3422332" y="160413"/>
                  </a:lnTo>
                  <a:lnTo>
                    <a:pt x="3393490" y="186131"/>
                  </a:lnTo>
                  <a:lnTo>
                    <a:pt x="3384042" y="187198"/>
                  </a:lnTo>
                  <a:lnTo>
                    <a:pt x="3370707" y="187198"/>
                  </a:lnTo>
                  <a:lnTo>
                    <a:pt x="3364141" y="182918"/>
                  </a:lnTo>
                  <a:lnTo>
                    <a:pt x="3364230" y="171450"/>
                  </a:lnTo>
                  <a:lnTo>
                    <a:pt x="3364357" y="169164"/>
                  </a:lnTo>
                  <a:lnTo>
                    <a:pt x="3364611" y="167259"/>
                  </a:lnTo>
                  <a:lnTo>
                    <a:pt x="3364611" y="157607"/>
                  </a:lnTo>
                  <a:lnTo>
                    <a:pt x="3361309" y="154178"/>
                  </a:lnTo>
                  <a:lnTo>
                    <a:pt x="3351149" y="154178"/>
                  </a:lnTo>
                  <a:lnTo>
                    <a:pt x="3348355" y="155448"/>
                  </a:lnTo>
                  <a:lnTo>
                    <a:pt x="3345815" y="157861"/>
                  </a:lnTo>
                  <a:lnTo>
                    <a:pt x="3343262" y="160413"/>
                  </a:lnTo>
                  <a:lnTo>
                    <a:pt x="3342005" y="163703"/>
                  </a:lnTo>
                  <a:lnTo>
                    <a:pt x="3342005" y="175133"/>
                  </a:lnTo>
                  <a:lnTo>
                    <a:pt x="3379978" y="192913"/>
                  </a:lnTo>
                  <a:lnTo>
                    <a:pt x="3395827" y="191325"/>
                  </a:lnTo>
                  <a:lnTo>
                    <a:pt x="3408197" y="187198"/>
                  </a:lnTo>
                  <a:lnTo>
                    <a:pt x="3410242" y="186524"/>
                  </a:lnTo>
                  <a:lnTo>
                    <a:pt x="3444138" y="153619"/>
                  </a:lnTo>
                  <a:lnTo>
                    <a:pt x="3455162" y="118745"/>
                  </a:lnTo>
                  <a:lnTo>
                    <a:pt x="3456228" y="104267"/>
                  </a:lnTo>
                  <a:close/>
                </a:path>
                <a:path w="4685030" h="254635">
                  <a:moveTo>
                    <a:pt x="3732276" y="73279"/>
                  </a:moveTo>
                  <a:lnTo>
                    <a:pt x="3731387" y="72644"/>
                  </a:lnTo>
                  <a:lnTo>
                    <a:pt x="3729609" y="72263"/>
                  </a:lnTo>
                  <a:lnTo>
                    <a:pt x="3727958" y="72009"/>
                  </a:lnTo>
                  <a:lnTo>
                    <a:pt x="3724021" y="71882"/>
                  </a:lnTo>
                  <a:lnTo>
                    <a:pt x="3708654" y="71882"/>
                  </a:lnTo>
                  <a:lnTo>
                    <a:pt x="3702558" y="72009"/>
                  </a:lnTo>
                  <a:lnTo>
                    <a:pt x="3696843" y="72517"/>
                  </a:lnTo>
                  <a:lnTo>
                    <a:pt x="3695319" y="73279"/>
                  </a:lnTo>
                  <a:lnTo>
                    <a:pt x="3695319" y="76200"/>
                  </a:lnTo>
                  <a:lnTo>
                    <a:pt x="3696970" y="77216"/>
                  </a:lnTo>
                  <a:lnTo>
                    <a:pt x="3700399" y="77597"/>
                  </a:lnTo>
                  <a:lnTo>
                    <a:pt x="3706241" y="78105"/>
                  </a:lnTo>
                  <a:lnTo>
                    <a:pt x="3708895" y="80645"/>
                  </a:lnTo>
                  <a:lnTo>
                    <a:pt x="3697770" y="123215"/>
                  </a:lnTo>
                  <a:lnTo>
                    <a:pt x="3684905" y="157861"/>
                  </a:lnTo>
                  <a:lnTo>
                    <a:pt x="3668395" y="120015"/>
                  </a:lnTo>
                  <a:lnTo>
                    <a:pt x="3664953" y="111760"/>
                  </a:lnTo>
                  <a:lnTo>
                    <a:pt x="3662565" y="105918"/>
                  </a:lnTo>
                  <a:lnTo>
                    <a:pt x="3662134" y="104876"/>
                  </a:lnTo>
                  <a:lnTo>
                    <a:pt x="3659924" y="99237"/>
                  </a:lnTo>
                  <a:lnTo>
                    <a:pt x="3658362" y="94869"/>
                  </a:lnTo>
                  <a:lnTo>
                    <a:pt x="3656673" y="89789"/>
                  </a:lnTo>
                  <a:lnTo>
                    <a:pt x="3655822" y="86868"/>
                  </a:lnTo>
                  <a:lnTo>
                    <a:pt x="3655822" y="82550"/>
                  </a:lnTo>
                  <a:lnTo>
                    <a:pt x="3658616" y="79883"/>
                  </a:lnTo>
                  <a:lnTo>
                    <a:pt x="3663950" y="77978"/>
                  </a:lnTo>
                  <a:lnTo>
                    <a:pt x="3666998" y="77089"/>
                  </a:lnTo>
                  <a:lnTo>
                    <a:pt x="3668522" y="75946"/>
                  </a:lnTo>
                  <a:lnTo>
                    <a:pt x="3668395" y="73406"/>
                  </a:lnTo>
                  <a:lnTo>
                    <a:pt x="3667760" y="72771"/>
                  </a:lnTo>
                  <a:lnTo>
                    <a:pt x="3664839" y="72263"/>
                  </a:lnTo>
                  <a:lnTo>
                    <a:pt x="3658362" y="72136"/>
                  </a:lnTo>
                  <a:lnTo>
                    <a:pt x="3646678" y="72136"/>
                  </a:lnTo>
                  <a:lnTo>
                    <a:pt x="3622675" y="72771"/>
                  </a:lnTo>
                  <a:lnTo>
                    <a:pt x="3620262" y="72771"/>
                  </a:lnTo>
                  <a:lnTo>
                    <a:pt x="3619119" y="73660"/>
                  </a:lnTo>
                  <a:lnTo>
                    <a:pt x="3619119" y="77216"/>
                  </a:lnTo>
                  <a:lnTo>
                    <a:pt x="3620135" y="78105"/>
                  </a:lnTo>
                  <a:lnTo>
                    <a:pt x="3622294" y="78105"/>
                  </a:lnTo>
                  <a:lnTo>
                    <a:pt x="3625469" y="78359"/>
                  </a:lnTo>
                  <a:lnTo>
                    <a:pt x="3636899" y="95631"/>
                  </a:lnTo>
                  <a:lnTo>
                    <a:pt x="3635438" y="103212"/>
                  </a:lnTo>
                  <a:lnTo>
                    <a:pt x="3631069" y="116408"/>
                  </a:lnTo>
                  <a:lnTo>
                    <a:pt x="3623767" y="135216"/>
                  </a:lnTo>
                  <a:lnTo>
                    <a:pt x="3613531" y="159639"/>
                  </a:lnTo>
                  <a:lnTo>
                    <a:pt x="3600767" y="129616"/>
                  </a:lnTo>
                  <a:lnTo>
                    <a:pt x="3591458" y="106680"/>
                  </a:lnTo>
                  <a:lnTo>
                    <a:pt x="3586149" y="92278"/>
                  </a:lnTo>
                  <a:lnTo>
                    <a:pt x="3584321" y="84963"/>
                  </a:lnTo>
                  <a:lnTo>
                    <a:pt x="3584321" y="81534"/>
                  </a:lnTo>
                  <a:lnTo>
                    <a:pt x="3587623" y="79375"/>
                  </a:lnTo>
                  <a:lnTo>
                    <a:pt x="3594100" y="78359"/>
                  </a:lnTo>
                  <a:lnTo>
                    <a:pt x="3597656" y="77724"/>
                  </a:lnTo>
                  <a:lnTo>
                    <a:pt x="3599434" y="76581"/>
                  </a:lnTo>
                  <a:lnTo>
                    <a:pt x="3599434" y="73406"/>
                  </a:lnTo>
                  <a:lnTo>
                    <a:pt x="3598164" y="72771"/>
                  </a:lnTo>
                  <a:lnTo>
                    <a:pt x="3595497" y="72771"/>
                  </a:lnTo>
                  <a:lnTo>
                    <a:pt x="3582670" y="72390"/>
                  </a:lnTo>
                  <a:lnTo>
                    <a:pt x="3551809" y="73025"/>
                  </a:lnTo>
                  <a:lnTo>
                    <a:pt x="3547745" y="73025"/>
                  </a:lnTo>
                  <a:lnTo>
                    <a:pt x="3545713" y="74041"/>
                  </a:lnTo>
                  <a:lnTo>
                    <a:pt x="3545713" y="77343"/>
                  </a:lnTo>
                  <a:lnTo>
                    <a:pt x="3547237" y="78232"/>
                  </a:lnTo>
                  <a:lnTo>
                    <a:pt x="3550285" y="78613"/>
                  </a:lnTo>
                  <a:lnTo>
                    <a:pt x="3552698" y="78740"/>
                  </a:lnTo>
                  <a:lnTo>
                    <a:pt x="3554857" y="79502"/>
                  </a:lnTo>
                  <a:lnTo>
                    <a:pt x="3556762" y="81026"/>
                  </a:lnTo>
                  <a:lnTo>
                    <a:pt x="3558667" y="82423"/>
                  </a:lnTo>
                  <a:lnTo>
                    <a:pt x="3561588" y="87757"/>
                  </a:lnTo>
                  <a:lnTo>
                    <a:pt x="3581146" y="132715"/>
                  </a:lnTo>
                  <a:lnTo>
                    <a:pt x="3596208" y="169633"/>
                  </a:lnTo>
                  <a:lnTo>
                    <a:pt x="3603244" y="187452"/>
                  </a:lnTo>
                  <a:lnTo>
                    <a:pt x="3604641" y="189484"/>
                  </a:lnTo>
                  <a:lnTo>
                    <a:pt x="3606292" y="189484"/>
                  </a:lnTo>
                  <a:lnTo>
                    <a:pt x="3607435" y="188595"/>
                  </a:lnTo>
                  <a:lnTo>
                    <a:pt x="3608197" y="188087"/>
                  </a:lnTo>
                  <a:lnTo>
                    <a:pt x="3610610" y="182626"/>
                  </a:lnTo>
                  <a:lnTo>
                    <a:pt x="3614801" y="172212"/>
                  </a:lnTo>
                  <a:lnTo>
                    <a:pt x="3619906" y="159639"/>
                  </a:lnTo>
                  <a:lnTo>
                    <a:pt x="3635756" y="120015"/>
                  </a:lnTo>
                  <a:lnTo>
                    <a:pt x="3640582" y="106680"/>
                  </a:lnTo>
                  <a:lnTo>
                    <a:pt x="3641471" y="105918"/>
                  </a:lnTo>
                  <a:lnTo>
                    <a:pt x="3645065" y="115392"/>
                  </a:lnTo>
                  <a:lnTo>
                    <a:pt x="3649573" y="126657"/>
                  </a:lnTo>
                  <a:lnTo>
                    <a:pt x="3655022" y="139674"/>
                  </a:lnTo>
                  <a:lnTo>
                    <a:pt x="3661410" y="154432"/>
                  </a:lnTo>
                  <a:lnTo>
                    <a:pt x="3665842" y="164896"/>
                  </a:lnTo>
                  <a:lnTo>
                    <a:pt x="3669246" y="173012"/>
                  </a:lnTo>
                  <a:lnTo>
                    <a:pt x="3673094" y="182245"/>
                  </a:lnTo>
                  <a:lnTo>
                    <a:pt x="3674745" y="186690"/>
                  </a:lnTo>
                  <a:lnTo>
                    <a:pt x="3676142" y="188976"/>
                  </a:lnTo>
                  <a:lnTo>
                    <a:pt x="3678428" y="188976"/>
                  </a:lnTo>
                  <a:lnTo>
                    <a:pt x="3679444" y="187960"/>
                  </a:lnTo>
                  <a:lnTo>
                    <a:pt x="3680206" y="186055"/>
                  </a:lnTo>
                  <a:lnTo>
                    <a:pt x="3690658" y="157861"/>
                  </a:lnTo>
                  <a:lnTo>
                    <a:pt x="3693160" y="151130"/>
                  </a:lnTo>
                  <a:lnTo>
                    <a:pt x="3706507" y="114236"/>
                  </a:lnTo>
                  <a:lnTo>
                    <a:pt x="3711702" y="96520"/>
                  </a:lnTo>
                  <a:lnTo>
                    <a:pt x="3714369" y="89789"/>
                  </a:lnTo>
                  <a:lnTo>
                    <a:pt x="3716528" y="86487"/>
                  </a:lnTo>
                  <a:lnTo>
                    <a:pt x="3718814" y="83312"/>
                  </a:lnTo>
                  <a:lnTo>
                    <a:pt x="3722243" y="80645"/>
                  </a:lnTo>
                  <a:lnTo>
                    <a:pt x="3726815" y="78740"/>
                  </a:lnTo>
                  <a:lnTo>
                    <a:pt x="3730371" y="77089"/>
                  </a:lnTo>
                  <a:lnTo>
                    <a:pt x="3732276" y="75692"/>
                  </a:lnTo>
                  <a:lnTo>
                    <a:pt x="3732276" y="73279"/>
                  </a:lnTo>
                  <a:close/>
                </a:path>
                <a:path w="4685030" h="254635">
                  <a:moveTo>
                    <a:pt x="3859276" y="181102"/>
                  </a:moveTo>
                  <a:lnTo>
                    <a:pt x="3859098" y="180975"/>
                  </a:lnTo>
                  <a:lnTo>
                    <a:pt x="3858260" y="180340"/>
                  </a:lnTo>
                  <a:lnTo>
                    <a:pt x="3856228" y="180340"/>
                  </a:lnTo>
                  <a:lnTo>
                    <a:pt x="3853815" y="180594"/>
                  </a:lnTo>
                  <a:lnTo>
                    <a:pt x="3852291" y="180848"/>
                  </a:lnTo>
                  <a:lnTo>
                    <a:pt x="3851021" y="180975"/>
                  </a:lnTo>
                  <a:lnTo>
                    <a:pt x="3845560" y="180975"/>
                  </a:lnTo>
                  <a:lnTo>
                    <a:pt x="3842385" y="178054"/>
                  </a:lnTo>
                  <a:lnTo>
                    <a:pt x="3838270" y="147574"/>
                  </a:lnTo>
                  <a:lnTo>
                    <a:pt x="3838346" y="136144"/>
                  </a:lnTo>
                  <a:lnTo>
                    <a:pt x="3838841" y="116078"/>
                  </a:lnTo>
                  <a:lnTo>
                    <a:pt x="3838994" y="110109"/>
                  </a:lnTo>
                  <a:lnTo>
                    <a:pt x="3839083" y="95631"/>
                  </a:lnTo>
                  <a:lnTo>
                    <a:pt x="3826878" y="75184"/>
                  </a:lnTo>
                  <a:lnTo>
                    <a:pt x="3824986" y="74295"/>
                  </a:lnTo>
                  <a:lnTo>
                    <a:pt x="3819906" y="72377"/>
                  </a:lnTo>
                  <a:lnTo>
                    <a:pt x="3814038" y="70980"/>
                  </a:lnTo>
                  <a:lnTo>
                    <a:pt x="3807383" y="70142"/>
                  </a:lnTo>
                  <a:lnTo>
                    <a:pt x="3799967" y="69850"/>
                  </a:lnTo>
                  <a:lnTo>
                    <a:pt x="3790594" y="70332"/>
                  </a:lnTo>
                  <a:lnTo>
                    <a:pt x="3757549" y="99060"/>
                  </a:lnTo>
                  <a:lnTo>
                    <a:pt x="3758819" y="101981"/>
                  </a:lnTo>
                  <a:lnTo>
                    <a:pt x="3763645" y="106045"/>
                  </a:lnTo>
                  <a:lnTo>
                    <a:pt x="3765804" y="107061"/>
                  </a:lnTo>
                  <a:lnTo>
                    <a:pt x="3773297" y="107061"/>
                  </a:lnTo>
                  <a:lnTo>
                    <a:pt x="3776980" y="102870"/>
                  </a:lnTo>
                  <a:lnTo>
                    <a:pt x="3780155" y="86741"/>
                  </a:lnTo>
                  <a:lnTo>
                    <a:pt x="3782314" y="81661"/>
                  </a:lnTo>
                  <a:lnTo>
                    <a:pt x="3785235" y="78994"/>
                  </a:lnTo>
                  <a:lnTo>
                    <a:pt x="3788156" y="76454"/>
                  </a:lnTo>
                  <a:lnTo>
                    <a:pt x="3792474" y="75184"/>
                  </a:lnTo>
                  <a:lnTo>
                    <a:pt x="3805174" y="75184"/>
                  </a:lnTo>
                  <a:lnTo>
                    <a:pt x="3810635" y="77470"/>
                  </a:lnTo>
                  <a:lnTo>
                    <a:pt x="3814445" y="81915"/>
                  </a:lnTo>
                  <a:lnTo>
                    <a:pt x="3818255" y="86487"/>
                  </a:lnTo>
                  <a:lnTo>
                    <a:pt x="3820160" y="92710"/>
                  </a:lnTo>
                  <a:lnTo>
                    <a:pt x="3820160" y="150368"/>
                  </a:lnTo>
                  <a:lnTo>
                    <a:pt x="3819017" y="157734"/>
                  </a:lnTo>
                  <a:lnTo>
                    <a:pt x="3816731" y="162687"/>
                  </a:lnTo>
                  <a:lnTo>
                    <a:pt x="3814572" y="167767"/>
                  </a:lnTo>
                  <a:lnTo>
                    <a:pt x="3811143" y="171831"/>
                  </a:lnTo>
                  <a:lnTo>
                    <a:pt x="3806444" y="175006"/>
                  </a:lnTo>
                  <a:lnTo>
                    <a:pt x="3801872" y="178308"/>
                  </a:lnTo>
                  <a:lnTo>
                    <a:pt x="3796919" y="179832"/>
                  </a:lnTo>
                  <a:lnTo>
                    <a:pt x="3786505" y="179832"/>
                  </a:lnTo>
                  <a:lnTo>
                    <a:pt x="3782314" y="177927"/>
                  </a:lnTo>
                  <a:lnTo>
                    <a:pt x="3778885" y="173863"/>
                  </a:lnTo>
                  <a:lnTo>
                    <a:pt x="3775456" y="169926"/>
                  </a:lnTo>
                  <a:lnTo>
                    <a:pt x="3773805" y="165100"/>
                  </a:lnTo>
                  <a:lnTo>
                    <a:pt x="3773805" y="152908"/>
                  </a:lnTo>
                  <a:lnTo>
                    <a:pt x="3810254" y="123825"/>
                  </a:lnTo>
                  <a:lnTo>
                    <a:pt x="3816477" y="119507"/>
                  </a:lnTo>
                  <a:lnTo>
                    <a:pt x="3819144" y="116078"/>
                  </a:lnTo>
                  <a:lnTo>
                    <a:pt x="3819779" y="125222"/>
                  </a:lnTo>
                  <a:lnTo>
                    <a:pt x="3820083" y="131572"/>
                  </a:lnTo>
                  <a:lnTo>
                    <a:pt x="3820160" y="150368"/>
                  </a:lnTo>
                  <a:lnTo>
                    <a:pt x="3820160" y="92710"/>
                  </a:lnTo>
                  <a:lnTo>
                    <a:pt x="3789553" y="125222"/>
                  </a:lnTo>
                  <a:lnTo>
                    <a:pt x="3779393" y="128651"/>
                  </a:lnTo>
                  <a:lnTo>
                    <a:pt x="3772281" y="131572"/>
                  </a:lnTo>
                  <a:lnTo>
                    <a:pt x="3768344" y="133858"/>
                  </a:lnTo>
                  <a:lnTo>
                    <a:pt x="3764280" y="136144"/>
                  </a:lnTo>
                  <a:lnTo>
                    <a:pt x="3760724" y="139827"/>
                  </a:lnTo>
                  <a:lnTo>
                    <a:pt x="3754374" y="150241"/>
                  </a:lnTo>
                  <a:lnTo>
                    <a:pt x="3752850" y="155829"/>
                  </a:lnTo>
                  <a:lnTo>
                    <a:pt x="3752900" y="169926"/>
                  </a:lnTo>
                  <a:lnTo>
                    <a:pt x="3755390" y="176149"/>
                  </a:lnTo>
                  <a:lnTo>
                    <a:pt x="3760724" y="181102"/>
                  </a:lnTo>
                  <a:lnTo>
                    <a:pt x="3765931" y="186055"/>
                  </a:lnTo>
                  <a:lnTo>
                    <a:pt x="3773043" y="188468"/>
                  </a:lnTo>
                  <a:lnTo>
                    <a:pt x="3790061" y="188468"/>
                  </a:lnTo>
                  <a:lnTo>
                    <a:pt x="3797046" y="186817"/>
                  </a:lnTo>
                  <a:lnTo>
                    <a:pt x="3803269" y="183642"/>
                  </a:lnTo>
                  <a:lnTo>
                    <a:pt x="3809365" y="180467"/>
                  </a:lnTo>
                  <a:lnTo>
                    <a:pt x="3810038" y="179832"/>
                  </a:lnTo>
                  <a:lnTo>
                    <a:pt x="3814699" y="175514"/>
                  </a:lnTo>
                  <a:lnTo>
                    <a:pt x="3819144" y="169164"/>
                  </a:lnTo>
                  <a:lnTo>
                    <a:pt x="3819271" y="176784"/>
                  </a:lnTo>
                  <a:lnTo>
                    <a:pt x="3820287" y="181737"/>
                  </a:lnTo>
                  <a:lnTo>
                    <a:pt x="3823843" y="186563"/>
                  </a:lnTo>
                  <a:lnTo>
                    <a:pt x="3827272" y="187833"/>
                  </a:lnTo>
                  <a:lnTo>
                    <a:pt x="3832479" y="187833"/>
                  </a:lnTo>
                  <a:lnTo>
                    <a:pt x="3844213" y="187502"/>
                  </a:lnTo>
                  <a:lnTo>
                    <a:pt x="3852583" y="186524"/>
                  </a:lnTo>
                  <a:lnTo>
                    <a:pt x="3857599" y="184886"/>
                  </a:lnTo>
                  <a:lnTo>
                    <a:pt x="3859276" y="182626"/>
                  </a:lnTo>
                  <a:lnTo>
                    <a:pt x="3859276" y="181102"/>
                  </a:lnTo>
                  <a:close/>
                </a:path>
                <a:path w="4685030" h="254635">
                  <a:moveTo>
                    <a:pt x="3958717" y="146050"/>
                  </a:moveTo>
                  <a:lnTo>
                    <a:pt x="3928491" y="117856"/>
                  </a:lnTo>
                  <a:lnTo>
                    <a:pt x="3918013" y="113004"/>
                  </a:lnTo>
                  <a:lnTo>
                    <a:pt x="3895217" y="94107"/>
                  </a:lnTo>
                  <a:lnTo>
                    <a:pt x="3895217" y="85852"/>
                  </a:lnTo>
                  <a:lnTo>
                    <a:pt x="3897249" y="81788"/>
                  </a:lnTo>
                  <a:lnTo>
                    <a:pt x="3905618" y="75438"/>
                  </a:lnTo>
                  <a:lnTo>
                    <a:pt x="3910965" y="73787"/>
                  </a:lnTo>
                  <a:lnTo>
                    <a:pt x="3921620" y="73787"/>
                  </a:lnTo>
                  <a:lnTo>
                    <a:pt x="3948722" y="103886"/>
                  </a:lnTo>
                  <a:lnTo>
                    <a:pt x="3949573" y="106426"/>
                  </a:lnTo>
                  <a:lnTo>
                    <a:pt x="3950589" y="107696"/>
                  </a:lnTo>
                  <a:lnTo>
                    <a:pt x="3953497" y="107696"/>
                  </a:lnTo>
                  <a:lnTo>
                    <a:pt x="3954195" y="106426"/>
                  </a:lnTo>
                  <a:lnTo>
                    <a:pt x="3954081" y="94107"/>
                  </a:lnTo>
                  <a:lnTo>
                    <a:pt x="3954018" y="92583"/>
                  </a:lnTo>
                  <a:lnTo>
                    <a:pt x="3953497" y="85217"/>
                  </a:lnTo>
                  <a:lnTo>
                    <a:pt x="3952875" y="77851"/>
                  </a:lnTo>
                  <a:lnTo>
                    <a:pt x="3952710" y="76581"/>
                  </a:lnTo>
                  <a:lnTo>
                    <a:pt x="3952367" y="73914"/>
                  </a:lnTo>
                  <a:lnTo>
                    <a:pt x="3951973" y="73152"/>
                  </a:lnTo>
                  <a:lnTo>
                    <a:pt x="3951605" y="72517"/>
                  </a:lnTo>
                  <a:lnTo>
                    <a:pt x="3950970" y="72136"/>
                  </a:lnTo>
                  <a:lnTo>
                    <a:pt x="3949446" y="72136"/>
                  </a:lnTo>
                  <a:lnTo>
                    <a:pt x="3948671" y="72898"/>
                  </a:lnTo>
                  <a:lnTo>
                    <a:pt x="3947668" y="74295"/>
                  </a:lnTo>
                  <a:lnTo>
                    <a:pt x="3946525" y="75819"/>
                  </a:lnTo>
                  <a:lnTo>
                    <a:pt x="3945496" y="76581"/>
                  </a:lnTo>
                  <a:lnTo>
                    <a:pt x="3943477" y="76581"/>
                  </a:lnTo>
                  <a:lnTo>
                    <a:pt x="3942194" y="76200"/>
                  </a:lnTo>
                  <a:lnTo>
                    <a:pt x="3940797" y="75438"/>
                  </a:lnTo>
                  <a:lnTo>
                    <a:pt x="3937228" y="73787"/>
                  </a:lnTo>
                  <a:lnTo>
                    <a:pt x="3934256" y="72428"/>
                  </a:lnTo>
                  <a:lnTo>
                    <a:pt x="3927957" y="70231"/>
                  </a:lnTo>
                  <a:lnTo>
                    <a:pt x="3921925" y="68910"/>
                  </a:lnTo>
                  <a:lnTo>
                    <a:pt x="3916172" y="68453"/>
                  </a:lnTo>
                  <a:lnTo>
                    <a:pt x="3908907" y="69049"/>
                  </a:lnTo>
                  <a:lnTo>
                    <a:pt x="3880485" y="94742"/>
                  </a:lnTo>
                  <a:lnTo>
                    <a:pt x="3879850" y="101346"/>
                  </a:lnTo>
                  <a:lnTo>
                    <a:pt x="3879900" y="106667"/>
                  </a:lnTo>
                  <a:lnTo>
                    <a:pt x="3880866" y="110998"/>
                  </a:lnTo>
                  <a:lnTo>
                    <a:pt x="3883152" y="115062"/>
                  </a:lnTo>
                  <a:lnTo>
                    <a:pt x="3885438" y="119253"/>
                  </a:lnTo>
                  <a:lnTo>
                    <a:pt x="3916299" y="136779"/>
                  </a:lnTo>
                  <a:lnTo>
                    <a:pt x="3927703" y="142735"/>
                  </a:lnTo>
                  <a:lnTo>
                    <a:pt x="3935831" y="149148"/>
                  </a:lnTo>
                  <a:lnTo>
                    <a:pt x="3940708" y="156019"/>
                  </a:lnTo>
                  <a:lnTo>
                    <a:pt x="3942321" y="163322"/>
                  </a:lnTo>
                  <a:lnTo>
                    <a:pt x="3942321" y="169672"/>
                  </a:lnTo>
                  <a:lnTo>
                    <a:pt x="3939921" y="174879"/>
                  </a:lnTo>
                  <a:lnTo>
                    <a:pt x="3935222" y="178562"/>
                  </a:lnTo>
                  <a:lnTo>
                    <a:pt x="3930523" y="182372"/>
                  </a:lnTo>
                  <a:lnTo>
                    <a:pt x="3925189" y="184277"/>
                  </a:lnTo>
                  <a:lnTo>
                    <a:pt x="3910571" y="184277"/>
                  </a:lnTo>
                  <a:lnTo>
                    <a:pt x="3884739" y="154571"/>
                  </a:lnTo>
                  <a:lnTo>
                    <a:pt x="3881247" y="145288"/>
                  </a:lnTo>
                  <a:lnTo>
                    <a:pt x="3880472" y="144526"/>
                  </a:lnTo>
                  <a:lnTo>
                    <a:pt x="3877691" y="144526"/>
                  </a:lnTo>
                  <a:lnTo>
                    <a:pt x="3876865" y="146050"/>
                  </a:lnTo>
                  <a:lnTo>
                    <a:pt x="3876929" y="151765"/>
                  </a:lnTo>
                  <a:lnTo>
                    <a:pt x="3876992" y="154571"/>
                  </a:lnTo>
                  <a:lnTo>
                    <a:pt x="3877297" y="173990"/>
                  </a:lnTo>
                  <a:lnTo>
                    <a:pt x="3877424" y="179578"/>
                  </a:lnTo>
                  <a:lnTo>
                    <a:pt x="3877564" y="180721"/>
                  </a:lnTo>
                  <a:lnTo>
                    <a:pt x="3877818" y="182372"/>
                  </a:lnTo>
                  <a:lnTo>
                    <a:pt x="3878072" y="185039"/>
                  </a:lnTo>
                  <a:lnTo>
                    <a:pt x="3878694" y="186309"/>
                  </a:lnTo>
                  <a:lnTo>
                    <a:pt x="3881120" y="186309"/>
                  </a:lnTo>
                  <a:lnTo>
                    <a:pt x="3882517" y="185039"/>
                  </a:lnTo>
                  <a:lnTo>
                    <a:pt x="3885171" y="180594"/>
                  </a:lnTo>
                  <a:lnTo>
                    <a:pt x="3886568" y="179578"/>
                  </a:lnTo>
                  <a:lnTo>
                    <a:pt x="3888994" y="179578"/>
                  </a:lnTo>
                  <a:lnTo>
                    <a:pt x="3891788" y="180721"/>
                  </a:lnTo>
                  <a:lnTo>
                    <a:pt x="3905504" y="186944"/>
                  </a:lnTo>
                  <a:lnTo>
                    <a:pt x="3912997" y="188976"/>
                  </a:lnTo>
                  <a:lnTo>
                    <a:pt x="3919347" y="188976"/>
                  </a:lnTo>
                  <a:lnTo>
                    <a:pt x="3927081" y="188290"/>
                  </a:lnTo>
                  <a:lnTo>
                    <a:pt x="3934282" y="186194"/>
                  </a:lnTo>
                  <a:lnTo>
                    <a:pt x="3937876" y="184277"/>
                  </a:lnTo>
                  <a:lnTo>
                    <a:pt x="3940937" y="182664"/>
                  </a:lnTo>
                  <a:lnTo>
                    <a:pt x="3958590" y="151765"/>
                  </a:lnTo>
                  <a:lnTo>
                    <a:pt x="3958717" y="146050"/>
                  </a:lnTo>
                  <a:close/>
                </a:path>
                <a:path w="4685030" h="254635">
                  <a:moveTo>
                    <a:pt x="4255389" y="182372"/>
                  </a:moveTo>
                  <a:lnTo>
                    <a:pt x="4253738" y="181483"/>
                  </a:lnTo>
                  <a:lnTo>
                    <a:pt x="4246118" y="181483"/>
                  </a:lnTo>
                  <a:lnTo>
                    <a:pt x="4243070" y="180213"/>
                  </a:lnTo>
                  <a:lnTo>
                    <a:pt x="4241546" y="177546"/>
                  </a:lnTo>
                  <a:lnTo>
                    <a:pt x="4240022" y="174752"/>
                  </a:lnTo>
                  <a:lnTo>
                    <a:pt x="4239260" y="169799"/>
                  </a:lnTo>
                  <a:lnTo>
                    <a:pt x="4239323" y="156667"/>
                  </a:lnTo>
                  <a:lnTo>
                    <a:pt x="4239806" y="117779"/>
                  </a:lnTo>
                  <a:lnTo>
                    <a:pt x="4239895" y="99314"/>
                  </a:lnTo>
                  <a:lnTo>
                    <a:pt x="4239260" y="91313"/>
                  </a:lnTo>
                  <a:lnTo>
                    <a:pt x="4237710" y="86804"/>
                  </a:lnTo>
                  <a:lnTo>
                    <a:pt x="4236339" y="82423"/>
                  </a:lnTo>
                  <a:lnTo>
                    <a:pt x="4232656" y="78359"/>
                  </a:lnTo>
                  <a:lnTo>
                    <a:pt x="4229735" y="76581"/>
                  </a:lnTo>
                  <a:lnTo>
                    <a:pt x="4226814" y="74803"/>
                  </a:lnTo>
                  <a:lnTo>
                    <a:pt x="4220972" y="71120"/>
                  </a:lnTo>
                  <a:lnTo>
                    <a:pt x="4213606" y="69342"/>
                  </a:lnTo>
                  <a:lnTo>
                    <a:pt x="4198239" y="69342"/>
                  </a:lnTo>
                  <a:lnTo>
                    <a:pt x="4191635" y="70866"/>
                  </a:lnTo>
                  <a:lnTo>
                    <a:pt x="4185031" y="74041"/>
                  </a:lnTo>
                  <a:lnTo>
                    <a:pt x="4178427" y="77089"/>
                  </a:lnTo>
                  <a:lnTo>
                    <a:pt x="4171950" y="81788"/>
                  </a:lnTo>
                  <a:lnTo>
                    <a:pt x="4165473" y="88138"/>
                  </a:lnTo>
                  <a:lnTo>
                    <a:pt x="4160901" y="81915"/>
                  </a:lnTo>
                  <a:lnTo>
                    <a:pt x="4156659" y="78105"/>
                  </a:lnTo>
                  <a:lnTo>
                    <a:pt x="4155821" y="77343"/>
                  </a:lnTo>
                  <a:lnTo>
                    <a:pt x="4150360" y="74168"/>
                  </a:lnTo>
                  <a:lnTo>
                    <a:pt x="4144772" y="71120"/>
                  </a:lnTo>
                  <a:lnTo>
                    <a:pt x="4138803" y="69596"/>
                  </a:lnTo>
                  <a:lnTo>
                    <a:pt x="4125341" y="69596"/>
                  </a:lnTo>
                  <a:lnTo>
                    <a:pt x="4090924" y="92075"/>
                  </a:lnTo>
                  <a:lnTo>
                    <a:pt x="4091114" y="88646"/>
                  </a:lnTo>
                  <a:lnTo>
                    <a:pt x="4091241" y="85471"/>
                  </a:lnTo>
                  <a:lnTo>
                    <a:pt x="4091368" y="81153"/>
                  </a:lnTo>
                  <a:lnTo>
                    <a:pt x="4091254" y="75184"/>
                  </a:lnTo>
                  <a:lnTo>
                    <a:pt x="4090797" y="72898"/>
                  </a:lnTo>
                  <a:lnTo>
                    <a:pt x="4089781" y="69469"/>
                  </a:lnTo>
                  <a:lnTo>
                    <a:pt x="4086606" y="69342"/>
                  </a:lnTo>
                  <a:lnTo>
                    <a:pt x="4077081" y="69342"/>
                  </a:lnTo>
                  <a:lnTo>
                    <a:pt x="4049522" y="73279"/>
                  </a:lnTo>
                  <a:lnTo>
                    <a:pt x="4049522" y="75819"/>
                  </a:lnTo>
                  <a:lnTo>
                    <a:pt x="4050792" y="76581"/>
                  </a:lnTo>
                  <a:lnTo>
                    <a:pt x="4053078" y="76708"/>
                  </a:lnTo>
                  <a:lnTo>
                    <a:pt x="4059047" y="76708"/>
                  </a:lnTo>
                  <a:lnTo>
                    <a:pt x="4063238" y="77978"/>
                  </a:lnTo>
                  <a:lnTo>
                    <a:pt x="4065651" y="80391"/>
                  </a:lnTo>
                  <a:lnTo>
                    <a:pt x="4068064" y="82677"/>
                  </a:lnTo>
                  <a:lnTo>
                    <a:pt x="4069461" y="85852"/>
                  </a:lnTo>
                  <a:lnTo>
                    <a:pt x="4069715" y="89789"/>
                  </a:lnTo>
                  <a:lnTo>
                    <a:pt x="4069804" y="94132"/>
                  </a:lnTo>
                  <a:lnTo>
                    <a:pt x="4069905" y="133515"/>
                  </a:lnTo>
                  <a:lnTo>
                    <a:pt x="4069791" y="141592"/>
                  </a:lnTo>
                  <a:lnTo>
                    <a:pt x="4064889" y="178689"/>
                  </a:lnTo>
                  <a:lnTo>
                    <a:pt x="4063111" y="180467"/>
                  </a:lnTo>
                  <a:lnTo>
                    <a:pt x="4059809" y="181356"/>
                  </a:lnTo>
                  <a:lnTo>
                    <a:pt x="4054856" y="181483"/>
                  </a:lnTo>
                  <a:lnTo>
                    <a:pt x="4053078" y="181610"/>
                  </a:lnTo>
                  <a:lnTo>
                    <a:pt x="4052189" y="182372"/>
                  </a:lnTo>
                  <a:lnTo>
                    <a:pt x="4052189" y="185674"/>
                  </a:lnTo>
                  <a:lnTo>
                    <a:pt x="4054602" y="186563"/>
                  </a:lnTo>
                  <a:lnTo>
                    <a:pt x="4105402" y="186563"/>
                  </a:lnTo>
                  <a:lnTo>
                    <a:pt x="4107180" y="185801"/>
                  </a:lnTo>
                  <a:lnTo>
                    <a:pt x="4107180" y="183261"/>
                  </a:lnTo>
                  <a:lnTo>
                    <a:pt x="4106926" y="182499"/>
                  </a:lnTo>
                  <a:lnTo>
                    <a:pt x="4105910" y="181991"/>
                  </a:lnTo>
                  <a:lnTo>
                    <a:pt x="4104513" y="181737"/>
                  </a:lnTo>
                  <a:lnTo>
                    <a:pt x="4096512" y="181737"/>
                  </a:lnTo>
                  <a:lnTo>
                    <a:pt x="4092956" y="180086"/>
                  </a:lnTo>
                  <a:lnTo>
                    <a:pt x="4091559" y="176784"/>
                  </a:lnTo>
                  <a:lnTo>
                    <a:pt x="4090568" y="173240"/>
                  </a:lnTo>
                  <a:lnTo>
                    <a:pt x="4089908" y="167513"/>
                  </a:lnTo>
                  <a:lnTo>
                    <a:pt x="4089514" y="159613"/>
                  </a:lnTo>
                  <a:lnTo>
                    <a:pt x="4089590" y="134886"/>
                  </a:lnTo>
                  <a:lnTo>
                    <a:pt x="4094607" y="97028"/>
                  </a:lnTo>
                  <a:lnTo>
                    <a:pt x="4097655" y="92075"/>
                  </a:lnTo>
                  <a:lnTo>
                    <a:pt x="4098671" y="90424"/>
                  </a:lnTo>
                  <a:lnTo>
                    <a:pt x="4104640" y="85471"/>
                  </a:lnTo>
                  <a:lnTo>
                    <a:pt x="4110736" y="80645"/>
                  </a:lnTo>
                  <a:lnTo>
                    <a:pt x="4116832" y="78105"/>
                  </a:lnTo>
                  <a:lnTo>
                    <a:pt x="4130167" y="78105"/>
                  </a:lnTo>
                  <a:lnTo>
                    <a:pt x="4144949" y="122682"/>
                  </a:lnTo>
                  <a:lnTo>
                    <a:pt x="4145000" y="127508"/>
                  </a:lnTo>
                  <a:lnTo>
                    <a:pt x="4144873" y="136525"/>
                  </a:lnTo>
                  <a:lnTo>
                    <a:pt x="4141978" y="175641"/>
                  </a:lnTo>
                  <a:lnTo>
                    <a:pt x="4134358" y="181356"/>
                  </a:lnTo>
                  <a:lnTo>
                    <a:pt x="4126230" y="181356"/>
                  </a:lnTo>
                  <a:lnTo>
                    <a:pt x="4124833" y="182245"/>
                  </a:lnTo>
                  <a:lnTo>
                    <a:pt x="4124833" y="185674"/>
                  </a:lnTo>
                  <a:lnTo>
                    <a:pt x="4127246" y="186563"/>
                  </a:lnTo>
                  <a:lnTo>
                    <a:pt x="4181348" y="186563"/>
                  </a:lnTo>
                  <a:lnTo>
                    <a:pt x="4183126" y="185801"/>
                  </a:lnTo>
                  <a:lnTo>
                    <a:pt x="4183126" y="182626"/>
                  </a:lnTo>
                  <a:lnTo>
                    <a:pt x="4181729" y="181737"/>
                  </a:lnTo>
                  <a:lnTo>
                    <a:pt x="4170807" y="181737"/>
                  </a:lnTo>
                  <a:lnTo>
                    <a:pt x="4167124" y="180467"/>
                  </a:lnTo>
                  <a:lnTo>
                    <a:pt x="4165269" y="177546"/>
                  </a:lnTo>
                  <a:lnTo>
                    <a:pt x="4163695" y="174879"/>
                  </a:lnTo>
                  <a:lnTo>
                    <a:pt x="4163009" y="168910"/>
                  </a:lnTo>
                  <a:lnTo>
                    <a:pt x="4163098" y="147231"/>
                  </a:lnTo>
                  <a:lnTo>
                    <a:pt x="4165930" y="105410"/>
                  </a:lnTo>
                  <a:lnTo>
                    <a:pt x="4191635" y="76581"/>
                  </a:lnTo>
                  <a:lnTo>
                    <a:pt x="4202303" y="76581"/>
                  </a:lnTo>
                  <a:lnTo>
                    <a:pt x="4207129" y="78486"/>
                  </a:lnTo>
                  <a:lnTo>
                    <a:pt x="4211066" y="82423"/>
                  </a:lnTo>
                  <a:lnTo>
                    <a:pt x="4215003" y="86233"/>
                  </a:lnTo>
                  <a:lnTo>
                    <a:pt x="4220019" y="133515"/>
                  </a:lnTo>
                  <a:lnTo>
                    <a:pt x="4219905" y="147231"/>
                  </a:lnTo>
                  <a:lnTo>
                    <a:pt x="4203446" y="181610"/>
                  </a:lnTo>
                  <a:lnTo>
                    <a:pt x="4201033" y="181864"/>
                  </a:lnTo>
                  <a:lnTo>
                    <a:pt x="4199890" y="182626"/>
                  </a:lnTo>
                  <a:lnTo>
                    <a:pt x="4199890" y="185801"/>
                  </a:lnTo>
                  <a:lnTo>
                    <a:pt x="4201922" y="186563"/>
                  </a:lnTo>
                  <a:lnTo>
                    <a:pt x="4252849" y="186563"/>
                  </a:lnTo>
                  <a:lnTo>
                    <a:pt x="4255389" y="185674"/>
                  </a:lnTo>
                  <a:lnTo>
                    <a:pt x="4255389" y="182372"/>
                  </a:lnTo>
                  <a:close/>
                </a:path>
                <a:path w="4685030" h="254635">
                  <a:moveTo>
                    <a:pt x="4380484" y="181102"/>
                  </a:moveTo>
                  <a:lnTo>
                    <a:pt x="4380306" y="180975"/>
                  </a:lnTo>
                  <a:lnTo>
                    <a:pt x="4379468" y="180340"/>
                  </a:lnTo>
                  <a:lnTo>
                    <a:pt x="4377436" y="180340"/>
                  </a:lnTo>
                  <a:lnTo>
                    <a:pt x="4375023" y="180594"/>
                  </a:lnTo>
                  <a:lnTo>
                    <a:pt x="4373499" y="180848"/>
                  </a:lnTo>
                  <a:lnTo>
                    <a:pt x="4372229" y="180975"/>
                  </a:lnTo>
                  <a:lnTo>
                    <a:pt x="4366768" y="180975"/>
                  </a:lnTo>
                  <a:lnTo>
                    <a:pt x="4363593" y="178054"/>
                  </a:lnTo>
                  <a:lnTo>
                    <a:pt x="4359478" y="147574"/>
                  </a:lnTo>
                  <a:lnTo>
                    <a:pt x="4359554" y="136144"/>
                  </a:lnTo>
                  <a:lnTo>
                    <a:pt x="4360049" y="116078"/>
                  </a:lnTo>
                  <a:lnTo>
                    <a:pt x="4360202" y="110109"/>
                  </a:lnTo>
                  <a:lnTo>
                    <a:pt x="4360291" y="95631"/>
                  </a:lnTo>
                  <a:lnTo>
                    <a:pt x="4348086" y="75184"/>
                  </a:lnTo>
                  <a:lnTo>
                    <a:pt x="4346194" y="74295"/>
                  </a:lnTo>
                  <a:lnTo>
                    <a:pt x="4341114" y="72377"/>
                  </a:lnTo>
                  <a:lnTo>
                    <a:pt x="4335246" y="70980"/>
                  </a:lnTo>
                  <a:lnTo>
                    <a:pt x="4328592" y="70142"/>
                  </a:lnTo>
                  <a:lnTo>
                    <a:pt x="4321175" y="69850"/>
                  </a:lnTo>
                  <a:lnTo>
                    <a:pt x="4311802" y="70332"/>
                  </a:lnTo>
                  <a:lnTo>
                    <a:pt x="4278757" y="99060"/>
                  </a:lnTo>
                  <a:lnTo>
                    <a:pt x="4280027" y="101981"/>
                  </a:lnTo>
                  <a:lnTo>
                    <a:pt x="4284853" y="106045"/>
                  </a:lnTo>
                  <a:lnTo>
                    <a:pt x="4287012" y="107061"/>
                  </a:lnTo>
                  <a:lnTo>
                    <a:pt x="4294505" y="107061"/>
                  </a:lnTo>
                  <a:lnTo>
                    <a:pt x="4298188" y="102870"/>
                  </a:lnTo>
                  <a:lnTo>
                    <a:pt x="4301363" y="86741"/>
                  </a:lnTo>
                  <a:lnTo>
                    <a:pt x="4303522" y="81661"/>
                  </a:lnTo>
                  <a:lnTo>
                    <a:pt x="4306443" y="78994"/>
                  </a:lnTo>
                  <a:lnTo>
                    <a:pt x="4309364" y="76454"/>
                  </a:lnTo>
                  <a:lnTo>
                    <a:pt x="4313682" y="75184"/>
                  </a:lnTo>
                  <a:lnTo>
                    <a:pt x="4326382" y="75184"/>
                  </a:lnTo>
                  <a:lnTo>
                    <a:pt x="4331843" y="77470"/>
                  </a:lnTo>
                  <a:lnTo>
                    <a:pt x="4335653" y="81915"/>
                  </a:lnTo>
                  <a:lnTo>
                    <a:pt x="4339463" y="86487"/>
                  </a:lnTo>
                  <a:lnTo>
                    <a:pt x="4341368" y="92710"/>
                  </a:lnTo>
                  <a:lnTo>
                    <a:pt x="4341368" y="150368"/>
                  </a:lnTo>
                  <a:lnTo>
                    <a:pt x="4340225" y="157734"/>
                  </a:lnTo>
                  <a:lnTo>
                    <a:pt x="4337939" y="162687"/>
                  </a:lnTo>
                  <a:lnTo>
                    <a:pt x="4335780" y="167767"/>
                  </a:lnTo>
                  <a:lnTo>
                    <a:pt x="4332351" y="171831"/>
                  </a:lnTo>
                  <a:lnTo>
                    <a:pt x="4327652" y="175006"/>
                  </a:lnTo>
                  <a:lnTo>
                    <a:pt x="4323080" y="178308"/>
                  </a:lnTo>
                  <a:lnTo>
                    <a:pt x="4318127" y="179832"/>
                  </a:lnTo>
                  <a:lnTo>
                    <a:pt x="4307713" y="179832"/>
                  </a:lnTo>
                  <a:lnTo>
                    <a:pt x="4303522" y="177927"/>
                  </a:lnTo>
                  <a:lnTo>
                    <a:pt x="4300093" y="173863"/>
                  </a:lnTo>
                  <a:lnTo>
                    <a:pt x="4296664" y="169926"/>
                  </a:lnTo>
                  <a:lnTo>
                    <a:pt x="4295013" y="165100"/>
                  </a:lnTo>
                  <a:lnTo>
                    <a:pt x="4295013" y="152908"/>
                  </a:lnTo>
                  <a:lnTo>
                    <a:pt x="4331462" y="123825"/>
                  </a:lnTo>
                  <a:lnTo>
                    <a:pt x="4337685" y="119507"/>
                  </a:lnTo>
                  <a:lnTo>
                    <a:pt x="4340352" y="116078"/>
                  </a:lnTo>
                  <a:lnTo>
                    <a:pt x="4340987" y="125222"/>
                  </a:lnTo>
                  <a:lnTo>
                    <a:pt x="4341292" y="131572"/>
                  </a:lnTo>
                  <a:lnTo>
                    <a:pt x="4341368" y="150368"/>
                  </a:lnTo>
                  <a:lnTo>
                    <a:pt x="4341368" y="92710"/>
                  </a:lnTo>
                  <a:lnTo>
                    <a:pt x="4310761" y="125222"/>
                  </a:lnTo>
                  <a:lnTo>
                    <a:pt x="4300601" y="128651"/>
                  </a:lnTo>
                  <a:lnTo>
                    <a:pt x="4293489" y="131572"/>
                  </a:lnTo>
                  <a:lnTo>
                    <a:pt x="4289552" y="133858"/>
                  </a:lnTo>
                  <a:lnTo>
                    <a:pt x="4285488" y="136144"/>
                  </a:lnTo>
                  <a:lnTo>
                    <a:pt x="4281932" y="139827"/>
                  </a:lnTo>
                  <a:lnTo>
                    <a:pt x="4275582" y="150241"/>
                  </a:lnTo>
                  <a:lnTo>
                    <a:pt x="4274058" y="155829"/>
                  </a:lnTo>
                  <a:lnTo>
                    <a:pt x="4274109" y="169926"/>
                  </a:lnTo>
                  <a:lnTo>
                    <a:pt x="4276598" y="176149"/>
                  </a:lnTo>
                  <a:lnTo>
                    <a:pt x="4281932" y="181102"/>
                  </a:lnTo>
                  <a:lnTo>
                    <a:pt x="4287139" y="186055"/>
                  </a:lnTo>
                  <a:lnTo>
                    <a:pt x="4294251" y="188468"/>
                  </a:lnTo>
                  <a:lnTo>
                    <a:pt x="4311269" y="188468"/>
                  </a:lnTo>
                  <a:lnTo>
                    <a:pt x="4318254" y="186817"/>
                  </a:lnTo>
                  <a:lnTo>
                    <a:pt x="4324477" y="183642"/>
                  </a:lnTo>
                  <a:lnTo>
                    <a:pt x="4330573" y="180467"/>
                  </a:lnTo>
                  <a:lnTo>
                    <a:pt x="4331246" y="179832"/>
                  </a:lnTo>
                  <a:lnTo>
                    <a:pt x="4335907" y="175514"/>
                  </a:lnTo>
                  <a:lnTo>
                    <a:pt x="4340352" y="169164"/>
                  </a:lnTo>
                  <a:lnTo>
                    <a:pt x="4340479" y="176784"/>
                  </a:lnTo>
                  <a:lnTo>
                    <a:pt x="4341495" y="181737"/>
                  </a:lnTo>
                  <a:lnTo>
                    <a:pt x="4345051" y="186563"/>
                  </a:lnTo>
                  <a:lnTo>
                    <a:pt x="4348480" y="187833"/>
                  </a:lnTo>
                  <a:lnTo>
                    <a:pt x="4353687" y="187833"/>
                  </a:lnTo>
                  <a:lnTo>
                    <a:pt x="4365422" y="187502"/>
                  </a:lnTo>
                  <a:lnTo>
                    <a:pt x="4373791" y="186524"/>
                  </a:lnTo>
                  <a:lnTo>
                    <a:pt x="4378807" y="184886"/>
                  </a:lnTo>
                  <a:lnTo>
                    <a:pt x="4380484" y="182626"/>
                  </a:lnTo>
                  <a:lnTo>
                    <a:pt x="4380484" y="181102"/>
                  </a:lnTo>
                  <a:close/>
                </a:path>
                <a:path w="4685030" h="254635">
                  <a:moveTo>
                    <a:pt x="4516628" y="183388"/>
                  </a:moveTo>
                  <a:lnTo>
                    <a:pt x="4515104" y="182499"/>
                  </a:lnTo>
                  <a:lnTo>
                    <a:pt x="4503420" y="180340"/>
                  </a:lnTo>
                  <a:lnTo>
                    <a:pt x="4499102" y="174879"/>
                  </a:lnTo>
                  <a:lnTo>
                    <a:pt x="4499140" y="161798"/>
                  </a:lnTo>
                  <a:lnTo>
                    <a:pt x="4499978" y="89916"/>
                  </a:lnTo>
                  <a:lnTo>
                    <a:pt x="4500105" y="79349"/>
                  </a:lnTo>
                  <a:lnTo>
                    <a:pt x="4499991" y="127"/>
                  </a:lnTo>
                  <a:lnTo>
                    <a:pt x="4470019" y="762"/>
                  </a:lnTo>
                  <a:lnTo>
                    <a:pt x="4465828" y="762"/>
                  </a:lnTo>
                  <a:lnTo>
                    <a:pt x="4463669" y="1651"/>
                  </a:lnTo>
                  <a:lnTo>
                    <a:pt x="4463669" y="4445"/>
                  </a:lnTo>
                  <a:lnTo>
                    <a:pt x="4465320" y="5334"/>
                  </a:lnTo>
                  <a:lnTo>
                    <a:pt x="4468622" y="5842"/>
                  </a:lnTo>
                  <a:lnTo>
                    <a:pt x="4474083" y="6477"/>
                  </a:lnTo>
                  <a:lnTo>
                    <a:pt x="4477385" y="8382"/>
                  </a:lnTo>
                  <a:lnTo>
                    <a:pt x="4481017" y="66865"/>
                  </a:lnTo>
                  <a:lnTo>
                    <a:pt x="4480915" y="72009"/>
                  </a:lnTo>
                  <a:lnTo>
                    <a:pt x="4480814" y="75717"/>
                  </a:lnTo>
                  <a:lnTo>
                    <a:pt x="4480814" y="122174"/>
                  </a:lnTo>
                  <a:lnTo>
                    <a:pt x="4474705" y="160401"/>
                  </a:lnTo>
                  <a:lnTo>
                    <a:pt x="4447540" y="180213"/>
                  </a:lnTo>
                  <a:lnTo>
                    <a:pt x="4439793" y="180213"/>
                  </a:lnTo>
                  <a:lnTo>
                    <a:pt x="4416907" y="142240"/>
                  </a:lnTo>
                  <a:lnTo>
                    <a:pt x="4416298" y="129667"/>
                  </a:lnTo>
                  <a:lnTo>
                    <a:pt x="4416793" y="117081"/>
                  </a:lnTo>
                  <a:lnTo>
                    <a:pt x="4434929" y="79349"/>
                  </a:lnTo>
                  <a:lnTo>
                    <a:pt x="4449318" y="75946"/>
                  </a:lnTo>
                  <a:lnTo>
                    <a:pt x="4456722" y="76682"/>
                  </a:lnTo>
                  <a:lnTo>
                    <a:pt x="4480306" y="111302"/>
                  </a:lnTo>
                  <a:lnTo>
                    <a:pt x="4480814" y="122174"/>
                  </a:lnTo>
                  <a:lnTo>
                    <a:pt x="4480814" y="75717"/>
                  </a:lnTo>
                  <a:lnTo>
                    <a:pt x="4480674" y="80810"/>
                  </a:lnTo>
                  <a:lnTo>
                    <a:pt x="4480306" y="89916"/>
                  </a:lnTo>
                  <a:lnTo>
                    <a:pt x="4476750" y="83312"/>
                  </a:lnTo>
                  <a:lnTo>
                    <a:pt x="4472305" y="78486"/>
                  </a:lnTo>
                  <a:lnTo>
                    <a:pt x="4467999" y="75946"/>
                  </a:lnTo>
                  <a:lnTo>
                    <a:pt x="4461256" y="72009"/>
                  </a:lnTo>
                  <a:lnTo>
                    <a:pt x="4454652" y="70358"/>
                  </a:lnTo>
                  <a:lnTo>
                    <a:pt x="4447032" y="70358"/>
                  </a:lnTo>
                  <a:lnTo>
                    <a:pt x="4408678" y="88900"/>
                  </a:lnTo>
                  <a:lnTo>
                    <a:pt x="4393057" y="132588"/>
                  </a:lnTo>
                  <a:lnTo>
                    <a:pt x="4394098" y="144881"/>
                  </a:lnTo>
                  <a:lnTo>
                    <a:pt x="4418101" y="180403"/>
                  </a:lnTo>
                  <a:lnTo>
                    <a:pt x="4442714" y="188976"/>
                  </a:lnTo>
                  <a:lnTo>
                    <a:pt x="4450334" y="188976"/>
                  </a:lnTo>
                  <a:lnTo>
                    <a:pt x="4457192" y="186690"/>
                  </a:lnTo>
                  <a:lnTo>
                    <a:pt x="4463542" y="182245"/>
                  </a:lnTo>
                  <a:lnTo>
                    <a:pt x="4465929" y="180213"/>
                  </a:lnTo>
                  <a:lnTo>
                    <a:pt x="4468088" y="178396"/>
                  </a:lnTo>
                  <a:lnTo>
                    <a:pt x="4472394" y="173697"/>
                  </a:lnTo>
                  <a:lnTo>
                    <a:pt x="4476470" y="168160"/>
                  </a:lnTo>
                  <a:lnTo>
                    <a:pt x="4480306" y="161798"/>
                  </a:lnTo>
                  <a:lnTo>
                    <a:pt x="4479925" y="167513"/>
                  </a:lnTo>
                  <a:lnTo>
                    <a:pt x="4479849" y="179438"/>
                  </a:lnTo>
                  <a:lnTo>
                    <a:pt x="4479976" y="182245"/>
                  </a:lnTo>
                  <a:lnTo>
                    <a:pt x="4480306" y="186944"/>
                  </a:lnTo>
                  <a:lnTo>
                    <a:pt x="4491355" y="187198"/>
                  </a:lnTo>
                  <a:lnTo>
                    <a:pt x="4507992" y="187198"/>
                  </a:lnTo>
                  <a:lnTo>
                    <a:pt x="4513961" y="187071"/>
                  </a:lnTo>
                  <a:lnTo>
                    <a:pt x="4515104" y="186817"/>
                  </a:lnTo>
                  <a:lnTo>
                    <a:pt x="4516120" y="186563"/>
                  </a:lnTo>
                  <a:lnTo>
                    <a:pt x="4516628" y="185928"/>
                  </a:lnTo>
                  <a:lnTo>
                    <a:pt x="4516628" y="183388"/>
                  </a:lnTo>
                  <a:close/>
                </a:path>
                <a:path w="4685030" h="254635">
                  <a:moveTo>
                    <a:pt x="4636262" y="116713"/>
                  </a:moveTo>
                  <a:lnTo>
                    <a:pt x="4615307" y="78727"/>
                  </a:lnTo>
                  <a:lnTo>
                    <a:pt x="4615307" y="95250"/>
                  </a:lnTo>
                  <a:lnTo>
                    <a:pt x="4615307" y="107696"/>
                  </a:lnTo>
                  <a:lnTo>
                    <a:pt x="4591177" y="116713"/>
                  </a:lnTo>
                  <a:lnTo>
                    <a:pt x="4582744" y="116674"/>
                  </a:lnTo>
                  <a:lnTo>
                    <a:pt x="4574197" y="116509"/>
                  </a:lnTo>
                  <a:lnTo>
                    <a:pt x="4565548" y="116243"/>
                  </a:lnTo>
                  <a:lnTo>
                    <a:pt x="4556760" y="115824"/>
                  </a:lnTo>
                  <a:lnTo>
                    <a:pt x="4558614" y="105613"/>
                  </a:lnTo>
                  <a:lnTo>
                    <a:pt x="4582414" y="74295"/>
                  </a:lnTo>
                  <a:lnTo>
                    <a:pt x="4596130" y="74295"/>
                  </a:lnTo>
                  <a:lnTo>
                    <a:pt x="4602226" y="77216"/>
                  </a:lnTo>
                  <a:lnTo>
                    <a:pt x="4607433" y="82804"/>
                  </a:lnTo>
                  <a:lnTo>
                    <a:pt x="4612640" y="88519"/>
                  </a:lnTo>
                  <a:lnTo>
                    <a:pt x="4615307" y="95250"/>
                  </a:lnTo>
                  <a:lnTo>
                    <a:pt x="4615307" y="78727"/>
                  </a:lnTo>
                  <a:lnTo>
                    <a:pt x="4588256" y="69596"/>
                  </a:lnTo>
                  <a:lnTo>
                    <a:pt x="4578578" y="70713"/>
                  </a:lnTo>
                  <a:lnTo>
                    <a:pt x="4543831" y="96901"/>
                  </a:lnTo>
                  <a:lnTo>
                    <a:pt x="4534154" y="131953"/>
                  </a:lnTo>
                  <a:lnTo>
                    <a:pt x="4535119" y="143891"/>
                  </a:lnTo>
                  <a:lnTo>
                    <a:pt x="4558081" y="180276"/>
                  </a:lnTo>
                  <a:lnTo>
                    <a:pt x="4588129" y="189484"/>
                  </a:lnTo>
                  <a:lnTo>
                    <a:pt x="4595647" y="189064"/>
                  </a:lnTo>
                  <a:lnTo>
                    <a:pt x="4602810" y="187807"/>
                  </a:lnTo>
                  <a:lnTo>
                    <a:pt x="4609604" y="185737"/>
                  </a:lnTo>
                  <a:lnTo>
                    <a:pt x="4616069" y="182880"/>
                  </a:lnTo>
                  <a:lnTo>
                    <a:pt x="4621403" y="180086"/>
                  </a:lnTo>
                  <a:lnTo>
                    <a:pt x="4624324" y="178562"/>
                  </a:lnTo>
                  <a:lnTo>
                    <a:pt x="4630293" y="173228"/>
                  </a:lnTo>
                  <a:lnTo>
                    <a:pt x="4633646" y="167005"/>
                  </a:lnTo>
                  <a:lnTo>
                    <a:pt x="4633582" y="164465"/>
                  </a:lnTo>
                  <a:lnTo>
                    <a:pt x="4632833" y="163322"/>
                  </a:lnTo>
                  <a:lnTo>
                    <a:pt x="4630674" y="163322"/>
                  </a:lnTo>
                  <a:lnTo>
                    <a:pt x="4628896" y="164465"/>
                  </a:lnTo>
                  <a:lnTo>
                    <a:pt x="4626229" y="167005"/>
                  </a:lnTo>
                  <a:lnTo>
                    <a:pt x="4619028" y="172694"/>
                  </a:lnTo>
                  <a:lnTo>
                    <a:pt x="4611560" y="176784"/>
                  </a:lnTo>
                  <a:lnTo>
                    <a:pt x="4603788" y="179260"/>
                  </a:lnTo>
                  <a:lnTo>
                    <a:pt x="4595749" y="180086"/>
                  </a:lnTo>
                  <a:lnTo>
                    <a:pt x="4587697" y="179235"/>
                  </a:lnTo>
                  <a:lnTo>
                    <a:pt x="4559084" y="151828"/>
                  </a:lnTo>
                  <a:lnTo>
                    <a:pt x="4556252" y="133985"/>
                  </a:lnTo>
                  <a:lnTo>
                    <a:pt x="4556379" y="127635"/>
                  </a:lnTo>
                  <a:lnTo>
                    <a:pt x="4556760" y="122936"/>
                  </a:lnTo>
                  <a:lnTo>
                    <a:pt x="4624959" y="121920"/>
                  </a:lnTo>
                  <a:lnTo>
                    <a:pt x="4631309" y="121920"/>
                  </a:lnTo>
                  <a:lnTo>
                    <a:pt x="4634865" y="121412"/>
                  </a:lnTo>
                  <a:lnTo>
                    <a:pt x="4635373" y="120523"/>
                  </a:lnTo>
                  <a:lnTo>
                    <a:pt x="4636008" y="119634"/>
                  </a:lnTo>
                  <a:lnTo>
                    <a:pt x="4636262" y="118237"/>
                  </a:lnTo>
                  <a:lnTo>
                    <a:pt x="4636262" y="116713"/>
                  </a:lnTo>
                  <a:close/>
                </a:path>
                <a:path w="4685030" h="254635">
                  <a:moveTo>
                    <a:pt x="4684522" y="171069"/>
                  </a:moveTo>
                  <a:lnTo>
                    <a:pt x="4683252" y="167894"/>
                  </a:lnTo>
                  <a:lnTo>
                    <a:pt x="4677918" y="162814"/>
                  </a:lnTo>
                  <a:lnTo>
                    <a:pt x="4674743" y="161544"/>
                  </a:lnTo>
                  <a:lnTo>
                    <a:pt x="4667504" y="161544"/>
                  </a:lnTo>
                  <a:lnTo>
                    <a:pt x="4664329" y="162814"/>
                  </a:lnTo>
                  <a:lnTo>
                    <a:pt x="4658995" y="168148"/>
                  </a:lnTo>
                  <a:lnTo>
                    <a:pt x="4657776" y="171069"/>
                  </a:lnTo>
                  <a:lnTo>
                    <a:pt x="4657725" y="178562"/>
                  </a:lnTo>
                  <a:lnTo>
                    <a:pt x="4658995" y="181737"/>
                  </a:lnTo>
                  <a:lnTo>
                    <a:pt x="4664329" y="187071"/>
                  </a:lnTo>
                  <a:lnTo>
                    <a:pt x="4667504" y="188341"/>
                  </a:lnTo>
                  <a:lnTo>
                    <a:pt x="4674743" y="188341"/>
                  </a:lnTo>
                  <a:lnTo>
                    <a:pt x="4678045" y="187071"/>
                  </a:lnTo>
                  <a:lnTo>
                    <a:pt x="4680585" y="184404"/>
                  </a:lnTo>
                  <a:lnTo>
                    <a:pt x="4683252" y="181737"/>
                  </a:lnTo>
                  <a:lnTo>
                    <a:pt x="4684522" y="178562"/>
                  </a:lnTo>
                  <a:lnTo>
                    <a:pt x="4684522" y="171069"/>
                  </a:lnTo>
                  <a:close/>
                </a:path>
              </a:pathLst>
            </a:custGeom>
            <a:solidFill>
              <a:srgbClr val="E1E6E8">
                <a:alpha val="5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93" y="2822575"/>
            <a:ext cx="209448" cy="19494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3884" y="2816605"/>
            <a:ext cx="10009733" cy="260731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0577" y="3177794"/>
            <a:ext cx="6863473" cy="26809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93" y="3688207"/>
            <a:ext cx="209448" cy="19494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9751" y="3678809"/>
            <a:ext cx="9761550" cy="26416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6627" y="4051172"/>
            <a:ext cx="2787294" cy="189356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93" y="4552315"/>
            <a:ext cx="209448" cy="194945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3884" y="4546346"/>
            <a:ext cx="5325465" cy="26073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093" y="5047615"/>
            <a:ext cx="209448" cy="194945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3884" y="5041646"/>
            <a:ext cx="10424769" cy="26073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556" y="156971"/>
            <a:ext cx="11676888" cy="60777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238880" y="6346952"/>
            <a:ext cx="5153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list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39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396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publications was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imported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to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Nodegoat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604" y="752855"/>
            <a:ext cx="11670792" cy="457047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888617" y="5862624"/>
            <a:ext cx="69996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Geographical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visualisation</a:t>
            </a:r>
            <a:r>
              <a:rPr dirty="0" sz="1800" spc="-3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on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Nodegoat: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global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overview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for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year</a:t>
            </a:r>
            <a:r>
              <a:rPr dirty="0" sz="1800" spc="-3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2019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7903" y="201168"/>
            <a:ext cx="9454896" cy="580034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596897" y="6148832"/>
            <a:ext cx="866584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Geographical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visualization of</a:t>
            </a:r>
            <a:r>
              <a:rPr dirty="0" sz="1800" spc="4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Europe:</a:t>
            </a:r>
            <a:r>
              <a:rPr dirty="0" sz="1800" spc="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bigger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nodes</a:t>
            </a:r>
            <a:r>
              <a:rPr dirty="0" sz="1800" spc="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represent</a:t>
            </a:r>
            <a:r>
              <a:rPr dirty="0" sz="1800" spc="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intra-city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or intra-country</a:t>
            </a:r>
            <a:r>
              <a:rPr dirty="0" sz="1800" spc="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co-</a:t>
            </a:r>
            <a:endParaRPr sz="1800">
              <a:latin typeface="Bell MT"/>
              <a:cs typeface="Bell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authoring.</a:t>
            </a:r>
            <a:r>
              <a:rPr dirty="0" sz="1800" spc="-3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Lines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represent</a:t>
            </a:r>
            <a:r>
              <a:rPr dirty="0" sz="1800" spc="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inter-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co-authoring.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0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036" y="269747"/>
            <a:ext cx="10756392" cy="630631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7379" y="312420"/>
            <a:ext cx="9044940" cy="585673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995041" y="6384747"/>
            <a:ext cx="63373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Geographical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visualization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38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co-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authered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publications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China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436" y="457200"/>
            <a:ext cx="10608564" cy="513283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73023" y="5968085"/>
            <a:ext cx="101276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</a:t>
            </a:r>
            <a:r>
              <a:rPr dirty="0" sz="1800" spc="-4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view</a:t>
            </a:r>
            <a:r>
              <a:rPr dirty="0" sz="1800" spc="-3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from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South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America: after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clicking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on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node,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it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is</a:t>
            </a:r>
            <a:r>
              <a:rPr dirty="0" sz="1800" spc="-4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possible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see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details.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For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instance,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all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Bell MT"/>
                <a:cs typeface="Bell MT"/>
              </a:rPr>
              <a:t>4</a:t>
            </a:r>
            <a:endParaRPr sz="1800">
              <a:latin typeface="Bell MT"/>
              <a:cs typeface="Bel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authors</a:t>
            </a:r>
            <a:r>
              <a:rPr dirty="0" sz="1800" spc="-4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who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collaborated</a:t>
            </a:r>
            <a:r>
              <a:rPr dirty="0" sz="1800" spc="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for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one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publication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have</a:t>
            </a:r>
            <a:r>
              <a:rPr dirty="0" sz="1800" spc="-4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same</a:t>
            </a:r>
            <a:r>
              <a:rPr dirty="0" sz="1800" spc="-3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affiliation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(Federal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</a:t>
            </a:r>
            <a:r>
              <a:rPr dirty="0" sz="1800" spc="-4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35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Santa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Catarina.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676" y="562355"/>
            <a:ext cx="11280648" cy="483412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68223" y="5917793"/>
            <a:ext cx="10198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Filters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on</a:t>
            </a:r>
            <a:r>
              <a:rPr dirty="0" sz="1800" spc="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Nodegoat:</a:t>
            </a:r>
            <a:r>
              <a:rPr dirty="0" sz="1800" spc="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geographical</a:t>
            </a:r>
            <a:r>
              <a:rPr dirty="0" sz="1800" spc="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visualization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4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the</a:t>
            </a:r>
            <a:r>
              <a:rPr dirty="0" sz="1800" spc="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co-authored articles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in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journals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on</a:t>
            </a:r>
            <a:r>
              <a:rPr dirty="0" sz="1800" spc="3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the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map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4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Europe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3" y="711708"/>
            <a:ext cx="11122152" cy="460095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0201" y="5765393"/>
            <a:ext cx="95554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Chapters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in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edited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volumes (much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lower)</a:t>
            </a:r>
            <a:r>
              <a:rPr dirty="0" sz="1800" spc="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comparison</a:t>
            </a:r>
            <a:r>
              <a:rPr dirty="0" sz="1800" spc="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with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previous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map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+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detail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from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Vienna.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004" y="644651"/>
            <a:ext cx="11402568" cy="46863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287651" y="5739180"/>
            <a:ext cx="741362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detail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from</a:t>
            </a:r>
            <a:r>
              <a:rPr dirty="0" sz="1800" spc="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38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Graz: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Lavinia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Heller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has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collaborated</a:t>
            </a:r>
            <a:r>
              <a:rPr dirty="0" sz="1800" spc="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with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Tomasz</a:t>
            </a:r>
            <a:endParaRPr sz="1800">
              <a:latin typeface="Bell MT"/>
              <a:cs typeface="Bell MT"/>
            </a:endParaRPr>
          </a:p>
          <a:p>
            <a:pPr algn="ctr" marL="127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Rozmyslowicz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from University</a:t>
            </a:r>
            <a:r>
              <a:rPr dirty="0" sz="1800" spc="-3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36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Vienna.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79" y="646176"/>
            <a:ext cx="11687556" cy="462686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095880" y="5755030"/>
            <a:ext cx="837565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KU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Leuven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co-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authoring:</a:t>
            </a:r>
            <a:r>
              <a:rPr dirty="0" sz="1800" spc="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6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intra-university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 co-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authored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publications</a:t>
            </a:r>
            <a:r>
              <a:rPr dirty="0" sz="1800" spc="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+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2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inter-university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publications</a:t>
            </a:r>
            <a:r>
              <a:rPr dirty="0" sz="1800" spc="-3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with</a:t>
            </a:r>
            <a:r>
              <a:rPr dirty="0" sz="1800" spc="-3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36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Trieste</a:t>
            </a:r>
            <a:r>
              <a:rPr dirty="0" sz="1800" spc="-1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(Italy)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and</a:t>
            </a:r>
            <a:r>
              <a:rPr dirty="0" sz="1800" spc="-3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Nanjing</a:t>
            </a:r>
            <a:r>
              <a:rPr dirty="0" sz="1800" spc="-5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</a:t>
            </a:r>
            <a:r>
              <a:rPr dirty="0" sz="1800" spc="-3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36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Aeronautics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and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Astronautics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367" y="457200"/>
            <a:ext cx="10113264" cy="50109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93139" y="5604154"/>
            <a:ext cx="1075499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</a:t>
            </a:r>
            <a:r>
              <a:rPr dirty="0" sz="1800" spc="15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54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Macau</a:t>
            </a:r>
            <a:r>
              <a:rPr dirty="0" sz="1800" spc="16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co-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authoring:</a:t>
            </a:r>
            <a:r>
              <a:rPr dirty="0" sz="1800" spc="16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3</a:t>
            </a:r>
            <a:r>
              <a:rPr dirty="0" sz="1800" spc="16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intra-university</a:t>
            </a:r>
            <a:r>
              <a:rPr dirty="0" sz="1800" spc="17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publications</a:t>
            </a:r>
            <a:r>
              <a:rPr dirty="0" sz="1800" spc="14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+</a:t>
            </a:r>
            <a:r>
              <a:rPr dirty="0" sz="1800" spc="16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13</a:t>
            </a:r>
            <a:r>
              <a:rPr dirty="0" sz="1800" spc="14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inter-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</a:t>
            </a:r>
            <a:r>
              <a:rPr dirty="0" sz="1800" spc="17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publications:</a:t>
            </a:r>
            <a:r>
              <a:rPr dirty="0" sz="1800" spc="16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University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5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São</a:t>
            </a:r>
            <a:r>
              <a:rPr dirty="0" sz="1800" spc="18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Paolo,</a:t>
            </a:r>
            <a:r>
              <a:rPr dirty="0" sz="1800" spc="19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Shanghai</a:t>
            </a:r>
            <a:r>
              <a:rPr dirty="0" sz="1800" spc="18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International</a:t>
            </a:r>
            <a:r>
              <a:rPr dirty="0" sz="1800" spc="18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Studies</a:t>
            </a:r>
            <a:r>
              <a:rPr dirty="0" sz="1800" spc="17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University,</a:t>
            </a:r>
            <a:r>
              <a:rPr dirty="0" sz="1800" spc="19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Jiaxing</a:t>
            </a:r>
            <a:r>
              <a:rPr dirty="0" sz="1800" spc="18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University,</a:t>
            </a:r>
            <a:r>
              <a:rPr dirty="0" sz="1800" spc="17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Harbin</a:t>
            </a:r>
            <a:r>
              <a:rPr dirty="0" sz="1800" spc="17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Normal</a:t>
            </a:r>
            <a:r>
              <a:rPr dirty="0" sz="1800" spc="19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University,</a:t>
            </a:r>
            <a:r>
              <a:rPr dirty="0" sz="1800" spc="18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Hunan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</a:t>
            </a:r>
            <a:r>
              <a:rPr dirty="0" sz="1800" spc="75">
                <a:solidFill>
                  <a:srgbClr val="FFFFFF"/>
                </a:solidFill>
                <a:latin typeface="Bell MT"/>
                <a:cs typeface="Bell MT"/>
              </a:rPr>
              <a:t> 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280">
                <a:solidFill>
                  <a:srgbClr val="FFFFFF"/>
                </a:solidFill>
                <a:latin typeface="Bell MT"/>
                <a:cs typeface="Bell MT"/>
              </a:rPr>
              <a:t> 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Humanities,</a:t>
            </a:r>
            <a:r>
              <a:rPr dirty="0" sz="1800" spc="90">
                <a:solidFill>
                  <a:srgbClr val="FFFFFF"/>
                </a:solidFill>
                <a:latin typeface="Bell MT"/>
                <a:cs typeface="Bell MT"/>
              </a:rPr>
              <a:t> 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Science</a:t>
            </a:r>
            <a:r>
              <a:rPr dirty="0" sz="1800" spc="90">
                <a:solidFill>
                  <a:srgbClr val="FFFFFF"/>
                </a:solidFill>
                <a:latin typeface="Bell MT"/>
                <a:cs typeface="Bell MT"/>
              </a:rPr>
              <a:t> 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and</a:t>
            </a:r>
            <a:r>
              <a:rPr dirty="0" sz="1800" spc="85">
                <a:solidFill>
                  <a:srgbClr val="FFFFFF"/>
                </a:solidFill>
                <a:latin typeface="Bell MT"/>
                <a:cs typeface="Bell MT"/>
              </a:rPr>
              <a:t> 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Technology,</a:t>
            </a:r>
            <a:r>
              <a:rPr dirty="0" sz="1800" spc="100">
                <a:solidFill>
                  <a:srgbClr val="FFFFFF"/>
                </a:solidFill>
                <a:latin typeface="Bell MT"/>
                <a:cs typeface="Bell MT"/>
              </a:rPr>
              <a:t> 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Beijing</a:t>
            </a:r>
            <a:r>
              <a:rPr dirty="0" sz="1800" spc="62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Foreign</a:t>
            </a:r>
            <a:r>
              <a:rPr dirty="0" sz="1800" spc="85">
                <a:solidFill>
                  <a:srgbClr val="FFFFFF"/>
                </a:solidFill>
                <a:latin typeface="Bell MT"/>
                <a:cs typeface="Bell MT"/>
              </a:rPr>
              <a:t> 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Studies</a:t>
            </a:r>
            <a:r>
              <a:rPr dirty="0" sz="1800" spc="90">
                <a:solidFill>
                  <a:srgbClr val="FFFFFF"/>
                </a:solidFill>
                <a:latin typeface="Bell MT"/>
                <a:cs typeface="Bell MT"/>
              </a:rPr>
              <a:t> 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University,</a:t>
            </a:r>
            <a:r>
              <a:rPr dirty="0" sz="1800" spc="90">
                <a:solidFill>
                  <a:srgbClr val="FFFFFF"/>
                </a:solidFill>
                <a:latin typeface="Bell MT"/>
                <a:cs typeface="Bell MT"/>
              </a:rPr>
              <a:t> 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Yangtze</a:t>
            </a:r>
            <a:r>
              <a:rPr dirty="0" sz="1800" spc="6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Normal 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University,</a:t>
            </a:r>
            <a:r>
              <a:rPr dirty="0" sz="1800" spc="-3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Lingnan 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University,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Shanghai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Jiaotong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Bell MT"/>
                <a:cs typeface="Bell MT"/>
              </a:rPr>
              <a:t>University,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University</a:t>
            </a:r>
            <a:r>
              <a:rPr dirty="0" sz="1800" spc="-2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of</a:t>
            </a:r>
            <a:r>
              <a:rPr dirty="0" sz="1800" spc="380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>
                <a:solidFill>
                  <a:srgbClr val="FFFFFF"/>
                </a:solidFill>
                <a:latin typeface="Bell MT"/>
                <a:cs typeface="Bell MT"/>
              </a:rPr>
              <a:t>South</a:t>
            </a:r>
            <a:r>
              <a:rPr dirty="0" sz="1800" spc="-5">
                <a:solidFill>
                  <a:srgbClr val="FFFFFF"/>
                </a:solidFill>
                <a:latin typeface="Bell MT"/>
                <a:cs typeface="Bel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Bell MT"/>
                <a:cs typeface="Bell MT"/>
              </a:rPr>
              <a:t>China.</a:t>
            </a:r>
            <a:endParaRPr sz="1800">
              <a:latin typeface="Bell MT"/>
              <a:cs typeface="Bel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87424"/>
            <a:ext cx="12170663" cy="427177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2711" y="2421381"/>
            <a:ext cx="8606790" cy="3731260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24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scholarly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networks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24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TS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24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scholarly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collaborations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(West-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East,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intercontinental,</a:t>
            </a:r>
            <a:r>
              <a:rPr dirty="0" sz="24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etc.)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2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(geo)political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ideological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context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45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dirty="0" sz="24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diachronic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component: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24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historical</a:t>
            </a:r>
            <a:r>
              <a:rPr dirty="0" sz="2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development</a:t>
            </a:r>
            <a:r>
              <a:rPr dirty="0" sz="24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collaborations</a:t>
            </a:r>
            <a:r>
              <a:rPr dirty="0" sz="24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networks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dirty="0" sz="24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TS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situatedness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impacting</a:t>
            </a:r>
            <a:r>
              <a:rPr dirty="0" sz="24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TS</a:t>
            </a:r>
            <a:r>
              <a:rPr dirty="0" sz="24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epistemology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conceptualization?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711" y="1602485"/>
            <a:ext cx="20834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 i="0">
                <a:solidFill>
                  <a:srgbClr val="FFFFFF"/>
                </a:solidFill>
                <a:latin typeface="Times New Roman"/>
                <a:cs typeface="Times New Roman"/>
              </a:rPr>
              <a:t>conclusion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711" y="1602485"/>
            <a:ext cx="49790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feedback</a:t>
            </a:r>
            <a:r>
              <a:rPr dirty="0" sz="3600" spc="-7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dirty="0" sz="3600" spc="-70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0">
                <a:solidFill>
                  <a:srgbClr val="FFFFFF"/>
                </a:solidFill>
                <a:latin typeface="Times New Roman"/>
                <a:cs typeface="Times New Roman"/>
              </a:rPr>
              <a:t>suggestions?!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2711" y="2412238"/>
            <a:ext cx="9062720" cy="2289175"/>
          </a:xfrm>
          <a:prstGeom prst="rect">
            <a:avLst/>
          </a:prstGeom>
        </p:spPr>
        <p:txBody>
          <a:bodyPr wrap="square" lIns="0" tIns="212090" rIns="0" bIns="0" rtlCol="0" vert="horz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1670"/>
              </a:spcBef>
              <a:buChar char="-"/>
              <a:tabLst>
                <a:tab pos="191135" algn="l"/>
              </a:tabLst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sociology</a:t>
            </a:r>
            <a:r>
              <a:rPr dirty="0" sz="2400" spc="-8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10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190500" indent="-178435">
              <a:lnSpc>
                <a:spcPct val="100000"/>
              </a:lnSpc>
              <a:spcBef>
                <a:spcPts val="1570"/>
              </a:spcBef>
              <a:buChar char="-"/>
              <a:tabLst>
                <a:tab pos="191135" algn="l"/>
              </a:tabLst>
            </a:pP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“movability</a:t>
            </a:r>
            <a:r>
              <a:rPr dirty="0" sz="24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T”</a:t>
            </a: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(Polezzi)</a:t>
            </a:r>
            <a:r>
              <a:rPr dirty="0" sz="24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translators/scholars</a:t>
            </a:r>
            <a:endParaRPr sz="24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1590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e.g.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historical</a:t>
            </a:r>
            <a:r>
              <a:rPr dirty="0" sz="2400" spc="-9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research</a:t>
            </a:r>
            <a:r>
              <a:rPr dirty="0" sz="24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Philipp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imes New Roman"/>
                <a:cs typeface="Times New Roman"/>
              </a:rPr>
              <a:t>Hofeneder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what</a:t>
            </a:r>
            <a:r>
              <a:rPr dirty="0" sz="24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about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dirty="0" sz="24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4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(social,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spatial,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epistemological)</a:t>
            </a:r>
            <a:r>
              <a:rPr dirty="0" sz="24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development</a:t>
            </a:r>
            <a:r>
              <a:rPr dirty="0" sz="24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4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imes New Roman"/>
                <a:cs typeface="Times New Roman"/>
              </a:rPr>
              <a:t>TS?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711" y="1602485"/>
            <a:ext cx="43986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social</a:t>
            </a:r>
            <a:r>
              <a:rPr dirty="0" sz="3600" spc="-95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studies</a:t>
            </a:r>
            <a:r>
              <a:rPr dirty="0" sz="3600" spc="-95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3600" spc="-145" b="1" i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600" spc="-20" b="1" i="0">
                <a:solidFill>
                  <a:srgbClr val="FFFFFF"/>
                </a:solidFill>
                <a:latin typeface="Times New Roman"/>
                <a:cs typeface="Times New Roman"/>
              </a:rPr>
              <a:t>T(S)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0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0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2711" y="2428087"/>
            <a:ext cx="10038715" cy="3723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65480">
              <a:lnSpc>
                <a:spcPct val="1515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“a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metatheoretical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effort</a:t>
            </a: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would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include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sociological</a:t>
            </a:r>
            <a:r>
              <a:rPr dirty="0" sz="20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study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0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TS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scholars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themselves”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“Such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0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reflexive</a:t>
            </a:r>
            <a:r>
              <a:rPr dirty="0" sz="20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work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[…]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would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entail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identifying</a:t>
            </a:r>
            <a:r>
              <a:rPr dirty="0" sz="20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socially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politically-based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intertextual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underpinnings</a:t>
            </a: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works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further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perform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anthropological</a:t>
            </a:r>
            <a:r>
              <a:rPr dirty="0" sz="20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study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workplace,</a:t>
            </a:r>
            <a:r>
              <a:rPr dirty="0" sz="20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processes,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research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methods”</a:t>
            </a:r>
            <a:endParaRPr sz="20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235"/>
              </a:spcBef>
            </a:pP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“This</a:t>
            </a: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means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metatheory</a:t>
            </a:r>
            <a:r>
              <a:rPr dirty="0" sz="20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encompassing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task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includes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only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51500"/>
              </a:lnSpc>
              <a:spcBef>
                <a:spcPts val="15"/>
              </a:spcBef>
            </a:pP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socio-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anthropological</a:t>
            </a: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study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TS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scholars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science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making,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but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 epistemological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reflection</a:t>
            </a:r>
            <a:r>
              <a:rPr dirty="0" sz="2000" spc="-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overseeing</a:t>
            </a: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0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paradigmatic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structuration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its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theories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methodologies</a:t>
            </a:r>
            <a:r>
              <a:rPr dirty="0" sz="2000" spc="-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dirty="0" sz="20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well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dirty="0" sz="20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its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direction</a:t>
            </a:r>
            <a:r>
              <a:rPr dirty="0" sz="2000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0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continuing</a:t>
            </a: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development.”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711" y="1602485"/>
            <a:ext cx="38931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 i="0">
                <a:solidFill>
                  <a:srgbClr val="FFFFFF"/>
                </a:solidFill>
                <a:latin typeface="Times New Roman"/>
                <a:cs typeface="Times New Roman"/>
              </a:rPr>
              <a:t>&lt; Basalamah </a:t>
            </a:r>
            <a:r>
              <a:rPr dirty="0" sz="3600" spc="-10" b="1" i="0">
                <a:solidFill>
                  <a:srgbClr val="FFFFFF"/>
                </a:solidFill>
                <a:latin typeface="Times New Roman"/>
                <a:cs typeface="Times New Roman"/>
              </a:rPr>
              <a:t>(2016)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883" y="740663"/>
            <a:ext cx="3025139" cy="414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0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08" y="1377696"/>
            <a:ext cx="6318503" cy="47396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28788" y="1377696"/>
            <a:ext cx="3788663" cy="50520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0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6844"/>
            <a:ext cx="12191999" cy="5591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0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23900"/>
            <a:ext cx="12191999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0A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24255"/>
            <a:ext cx="12191999" cy="58094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Johan</dc:creator>
  <dc:title>Make Interactive Videos with PowerPoint and Office Mix</dc:title>
  <dcterms:created xsi:type="dcterms:W3CDTF">2022-07-29T03:58:05Z</dcterms:created>
  <dcterms:modified xsi:type="dcterms:W3CDTF">2022-07-29T03:58:05Z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2022-10-28T00:00:00Z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2022-07-29T00:00:00Z</vt:filetime>
  </property>
</Properties>
</file>